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0" r:id="rId2"/>
    <p:sldId id="257" r:id="rId3"/>
    <p:sldId id="265" r:id="rId4"/>
    <p:sldId id="266" r:id="rId5"/>
    <p:sldId id="267" r:id="rId6"/>
    <p:sldId id="268" r:id="rId7"/>
    <p:sldId id="324" r:id="rId8"/>
    <p:sldId id="278" r:id="rId9"/>
    <p:sldId id="322" r:id="rId10"/>
    <p:sldId id="277" r:id="rId11"/>
    <p:sldId id="323" r:id="rId12"/>
    <p:sldId id="273" r:id="rId13"/>
    <p:sldId id="325" r:id="rId14"/>
    <p:sldId id="274" r:id="rId15"/>
    <p:sldId id="282" r:id="rId16"/>
    <p:sldId id="287" r:id="rId17"/>
    <p:sldId id="279" r:id="rId18"/>
    <p:sldId id="284" r:id="rId19"/>
    <p:sldId id="286" r:id="rId20"/>
    <p:sldId id="332" r:id="rId21"/>
    <p:sldId id="285" r:id="rId22"/>
    <p:sldId id="280" r:id="rId23"/>
    <p:sldId id="326" r:id="rId24"/>
    <p:sldId id="327" r:id="rId25"/>
    <p:sldId id="328" r:id="rId26"/>
    <p:sldId id="329" r:id="rId27"/>
    <p:sldId id="330" r:id="rId28"/>
    <p:sldId id="331" r:id="rId29"/>
    <p:sldId id="319" r:id="rId3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66"/>
    <a:srgbClr val="00FF00"/>
    <a:srgbClr val="FF2D5F"/>
    <a:srgbClr val="FF66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8" d="100"/>
          <a:sy n="108" d="100"/>
        </p:scale>
        <p:origin x="-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0ACF-B224-46D2-B24A-F7EF69A2CDB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AC86-D059-4B8E-86E4-FDA2B27A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0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0ACF-B224-46D2-B24A-F7EF69A2CDB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AC86-D059-4B8E-86E4-FDA2B27A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0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0ACF-B224-46D2-B24A-F7EF69A2CDB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AC86-D059-4B8E-86E4-FDA2B27A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1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0ACF-B224-46D2-B24A-F7EF69A2CDB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AC86-D059-4B8E-86E4-FDA2B27A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1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0ACF-B224-46D2-B24A-F7EF69A2CDB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AC86-D059-4B8E-86E4-FDA2B27A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7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0ACF-B224-46D2-B24A-F7EF69A2CDB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AC86-D059-4B8E-86E4-FDA2B27A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4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0ACF-B224-46D2-B24A-F7EF69A2CDB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AC86-D059-4B8E-86E4-FDA2B27A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9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0ACF-B224-46D2-B24A-F7EF69A2CDB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AC86-D059-4B8E-86E4-FDA2B27A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0ACF-B224-46D2-B24A-F7EF69A2CDB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AC86-D059-4B8E-86E4-FDA2B27A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7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0ACF-B224-46D2-B24A-F7EF69A2CDB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AC86-D059-4B8E-86E4-FDA2B27A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8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0ACF-B224-46D2-B24A-F7EF69A2CDB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AC86-D059-4B8E-86E4-FDA2B27A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7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00ACF-B224-46D2-B24A-F7EF69A2CDB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FAC86-D059-4B8E-86E4-FDA2B27A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0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64" y="4075968"/>
            <a:ext cx="1566135" cy="1246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2" y="906510"/>
            <a:ext cx="1464815" cy="567869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57" y="1908700"/>
            <a:ext cx="5617717" cy="423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15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4043839" y="1984326"/>
            <a:ext cx="5077292" cy="5199345"/>
            <a:chOff x="-496416" y="-236727"/>
            <a:chExt cx="6772191" cy="736549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32"/>
            <a:stretch/>
          </p:blipFill>
          <p:spPr>
            <a:xfrm>
              <a:off x="186428" y="-66267"/>
              <a:ext cx="6089347" cy="6924267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3346882" y="6383045"/>
              <a:ext cx="1748901" cy="745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19606736">
              <a:off x="4368534" y="6137117"/>
              <a:ext cx="1454500" cy="3511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-496416" y="-236727"/>
              <a:ext cx="6683914" cy="6690795"/>
              <a:chOff x="-496416" y="-236727"/>
              <a:chExt cx="6683914" cy="6690795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1083076" y="346231"/>
                <a:ext cx="3169328" cy="2947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18250608">
                <a:off x="-673261" y="217656"/>
                <a:ext cx="1946630" cy="10378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6200000">
                <a:off x="-2468440" y="3736321"/>
                <a:ext cx="4689771" cy="745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249308" y="1721989"/>
                <a:ext cx="0" cy="466105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249308" y="266330"/>
                <a:ext cx="1026821" cy="145565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2512144" y="1460700"/>
                <a:ext cx="3675354" cy="449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0" dirty="0" smtClean="0">
                    <a:latin typeface="KG LET HER GO SOLID" panose="02000506000000020004" pitchFamily="2" charset="0"/>
                  </a:rPr>
                  <a:t>3</a:t>
                </a:r>
                <a:endParaRPr lang="en-US" sz="20000" dirty="0">
                  <a:latin typeface="KG LET HER GO SOLID" panose="02000506000000020004" pitchFamily="2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 rot="5400000">
                <a:off x="-385364" y="3062361"/>
                <a:ext cx="4295422" cy="2093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dirty="0" smtClean="0">
                    <a:latin typeface="KG LET HER GO SOLID" panose="02000506000000020004" pitchFamily="2" charset="0"/>
                  </a:rPr>
                  <a:t>round</a:t>
                </a:r>
                <a:endParaRPr lang="en-US" sz="9600" dirty="0">
                  <a:latin typeface="KG LET HER GO SOLID" panose="02000506000000020004" pitchFamily="2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-389883" y="-139072"/>
            <a:ext cx="5077292" cy="5199345"/>
            <a:chOff x="-496416" y="-236727"/>
            <a:chExt cx="6772191" cy="73654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32"/>
            <a:stretch/>
          </p:blipFill>
          <p:spPr>
            <a:xfrm>
              <a:off x="186428" y="-66267"/>
              <a:ext cx="6089347" cy="692426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346882" y="6383045"/>
              <a:ext cx="1748901" cy="745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9606736">
              <a:off x="4368534" y="6137117"/>
              <a:ext cx="1454500" cy="3511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-496416" y="-236727"/>
              <a:ext cx="6683914" cy="6690795"/>
              <a:chOff x="-496416" y="-236727"/>
              <a:chExt cx="6683914" cy="669079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083076" y="346231"/>
                <a:ext cx="3169328" cy="2947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18250608">
                <a:off x="-673261" y="217656"/>
                <a:ext cx="1946630" cy="10378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16200000">
                <a:off x="-2468440" y="3736321"/>
                <a:ext cx="4689771" cy="745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" name="Straight Connector 2"/>
              <p:cNvCxnSpPr/>
              <p:nvPr/>
            </p:nvCxnSpPr>
            <p:spPr>
              <a:xfrm>
                <a:off x="249308" y="1721989"/>
                <a:ext cx="0" cy="466105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249308" y="266330"/>
                <a:ext cx="1026821" cy="145565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2512144" y="1460700"/>
                <a:ext cx="3675354" cy="449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0" dirty="0" smtClean="0">
                    <a:latin typeface="KG LET HER GO SOLID" panose="02000506000000020004" pitchFamily="2" charset="0"/>
                  </a:rPr>
                  <a:t>3</a:t>
                </a:r>
                <a:endParaRPr lang="en-US" sz="20000" dirty="0">
                  <a:latin typeface="KG LET HER GO SOLID" panose="02000506000000020004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-385364" y="3109553"/>
                <a:ext cx="4295422" cy="1999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dirty="0" smtClean="0">
                    <a:latin typeface="KG LET HER GO SOLID" panose="02000506000000020004" pitchFamily="2" charset="0"/>
                  </a:rPr>
                  <a:t>group</a:t>
                </a:r>
                <a:endParaRPr lang="en-US" sz="9600" dirty="0">
                  <a:latin typeface="KG LET HER GO SOLID" panose="02000506000000020004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8637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059034" y="2081980"/>
            <a:ext cx="5077292" cy="5199345"/>
            <a:chOff x="-496416" y="-236727"/>
            <a:chExt cx="6772191" cy="736549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32"/>
            <a:stretch/>
          </p:blipFill>
          <p:spPr>
            <a:xfrm>
              <a:off x="186428" y="-66267"/>
              <a:ext cx="6089347" cy="692426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346882" y="6383045"/>
              <a:ext cx="1748901" cy="745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9606736">
              <a:off x="4368534" y="6137117"/>
              <a:ext cx="1454500" cy="3511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-496416" y="-236727"/>
              <a:ext cx="6683914" cy="6690795"/>
              <a:chOff x="-496416" y="-236727"/>
              <a:chExt cx="6683914" cy="66907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083076" y="346231"/>
                <a:ext cx="3169328" cy="2947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8250608">
                <a:off x="-673261" y="217656"/>
                <a:ext cx="1946630" cy="10378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6200000">
                <a:off x="-2468440" y="3736321"/>
                <a:ext cx="4689771" cy="745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249308" y="1721989"/>
                <a:ext cx="0" cy="466105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249308" y="266330"/>
                <a:ext cx="1026821" cy="145565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2512144" y="1460700"/>
                <a:ext cx="3675354" cy="449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0" dirty="0" smtClean="0">
                    <a:latin typeface="KG LET HER GO SOLID" panose="02000506000000020004" pitchFamily="2" charset="0"/>
                  </a:rPr>
                  <a:t>4</a:t>
                </a:r>
                <a:endParaRPr lang="en-US" sz="20000" dirty="0">
                  <a:latin typeface="KG LET HER GO SOLID" panose="02000506000000020004" pitchFamily="2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5400000">
                <a:off x="-385364" y="3062361"/>
                <a:ext cx="4295422" cy="2093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dirty="0" smtClean="0">
                    <a:latin typeface="KG LET HER GO SOLID" panose="02000506000000020004" pitchFamily="2" charset="0"/>
                  </a:rPr>
                  <a:t>round</a:t>
                </a:r>
                <a:endParaRPr lang="en-US" sz="9600" dirty="0">
                  <a:latin typeface="KG LET HER GO SOLID" panose="02000506000000020004" pitchFamily="2" charset="0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-309387" y="-233613"/>
            <a:ext cx="5077292" cy="5199345"/>
            <a:chOff x="-496416" y="-236727"/>
            <a:chExt cx="6772191" cy="736549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32"/>
            <a:stretch/>
          </p:blipFill>
          <p:spPr>
            <a:xfrm>
              <a:off x="186428" y="-66267"/>
              <a:ext cx="6089347" cy="6924267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346882" y="6383045"/>
              <a:ext cx="1748901" cy="745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19606736">
              <a:off x="4368534" y="6137117"/>
              <a:ext cx="1454500" cy="3511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-496416" y="-236727"/>
              <a:ext cx="6683914" cy="6690795"/>
              <a:chOff x="-496416" y="-236727"/>
              <a:chExt cx="6683914" cy="669079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083076" y="346231"/>
                <a:ext cx="3169328" cy="2947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8250608">
                <a:off x="-673261" y="217656"/>
                <a:ext cx="1946630" cy="10378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6200000">
                <a:off x="-2468440" y="3736321"/>
                <a:ext cx="4689771" cy="745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249308" y="1721989"/>
                <a:ext cx="0" cy="466105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49308" y="266330"/>
                <a:ext cx="1026821" cy="145565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2512144" y="1460700"/>
                <a:ext cx="3675354" cy="449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0" dirty="0" smtClean="0">
                    <a:latin typeface="KG LET HER GO SOLID" panose="02000506000000020004" pitchFamily="2" charset="0"/>
                  </a:rPr>
                  <a:t>4</a:t>
                </a:r>
                <a:endParaRPr lang="en-US" sz="20000" dirty="0">
                  <a:latin typeface="KG LET HER GO SOLID" panose="02000506000000020004" pitchFamily="2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5400000">
                <a:off x="-385364" y="3109553"/>
                <a:ext cx="4295422" cy="1999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dirty="0" smtClean="0">
                    <a:latin typeface="KG LET HER GO SOLID" panose="02000506000000020004" pitchFamily="2" charset="0"/>
                  </a:rPr>
                  <a:t>group</a:t>
                </a:r>
                <a:endParaRPr lang="en-US" sz="9600" dirty="0">
                  <a:latin typeface="KG LET HER GO SOLID" panose="02000506000000020004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3559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957604" y="2135091"/>
            <a:ext cx="5077292" cy="5199345"/>
            <a:chOff x="-496416" y="-236727"/>
            <a:chExt cx="6772191" cy="736549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FF66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32"/>
            <a:stretch/>
          </p:blipFill>
          <p:spPr>
            <a:xfrm>
              <a:off x="186428" y="-66267"/>
              <a:ext cx="6089347" cy="6924267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346882" y="6383045"/>
              <a:ext cx="1748901" cy="745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19606736">
              <a:off x="4368534" y="6137117"/>
              <a:ext cx="1454500" cy="3511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-496416" y="-236727"/>
              <a:ext cx="6683914" cy="6690795"/>
              <a:chOff x="-496416" y="-236727"/>
              <a:chExt cx="6683914" cy="669079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083076" y="346231"/>
                <a:ext cx="3169328" cy="2947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8250608">
                <a:off x="-673261" y="217656"/>
                <a:ext cx="1946630" cy="10378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6200000">
                <a:off x="-2468440" y="3736321"/>
                <a:ext cx="4689771" cy="745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249308" y="1721989"/>
                <a:ext cx="0" cy="466105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49308" y="266330"/>
                <a:ext cx="1026821" cy="145565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2512144" y="1460700"/>
                <a:ext cx="3675354" cy="449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0" dirty="0" smtClean="0">
                    <a:latin typeface="KG LET HER GO SOLID" panose="02000506000000020004" pitchFamily="2" charset="0"/>
                  </a:rPr>
                  <a:t>5</a:t>
                </a:r>
                <a:endParaRPr lang="en-US" sz="20000" dirty="0">
                  <a:latin typeface="KG LET HER GO SOLID" panose="02000506000000020004" pitchFamily="2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5400000">
                <a:off x="-385364" y="3062361"/>
                <a:ext cx="4295422" cy="2093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dirty="0" smtClean="0">
                    <a:latin typeface="KG LET HER GO SOLID" panose="02000506000000020004" pitchFamily="2" charset="0"/>
                  </a:rPr>
                  <a:t>round</a:t>
                </a:r>
                <a:endParaRPr lang="en-US" sz="9600" dirty="0">
                  <a:latin typeface="KG LET HER GO SOLID" panose="02000506000000020004" pitchFamily="2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-389883" y="-139072"/>
            <a:ext cx="5077292" cy="5199345"/>
            <a:chOff x="-496416" y="-236727"/>
            <a:chExt cx="6772191" cy="73654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FF66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32"/>
            <a:stretch/>
          </p:blipFill>
          <p:spPr>
            <a:xfrm>
              <a:off x="186428" y="-66267"/>
              <a:ext cx="6089347" cy="692426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346882" y="6383045"/>
              <a:ext cx="1748901" cy="745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9606736">
              <a:off x="4368534" y="6137117"/>
              <a:ext cx="1454500" cy="3511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-496416" y="-236727"/>
              <a:ext cx="6683914" cy="6690795"/>
              <a:chOff x="-496416" y="-236727"/>
              <a:chExt cx="6683914" cy="669079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083076" y="346231"/>
                <a:ext cx="3169328" cy="2947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18250608">
                <a:off x="-673261" y="217656"/>
                <a:ext cx="1946630" cy="10378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16200000">
                <a:off x="-2468440" y="3736321"/>
                <a:ext cx="4689771" cy="745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" name="Straight Connector 2"/>
              <p:cNvCxnSpPr/>
              <p:nvPr/>
            </p:nvCxnSpPr>
            <p:spPr>
              <a:xfrm>
                <a:off x="249308" y="1721989"/>
                <a:ext cx="0" cy="466105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249308" y="266330"/>
                <a:ext cx="1026821" cy="145565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2512144" y="1460700"/>
                <a:ext cx="3675354" cy="449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0" dirty="0" smtClean="0">
                    <a:latin typeface="KG LET HER GO SOLID" panose="02000506000000020004" pitchFamily="2" charset="0"/>
                  </a:rPr>
                  <a:t>5</a:t>
                </a:r>
                <a:endParaRPr lang="en-US" sz="20000" dirty="0">
                  <a:latin typeface="KG LET HER GO SOLID" panose="02000506000000020004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-385364" y="3109553"/>
                <a:ext cx="4295422" cy="1999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dirty="0" smtClean="0">
                    <a:latin typeface="KG LET HER GO SOLID" panose="02000506000000020004" pitchFamily="2" charset="0"/>
                  </a:rPr>
                  <a:t>group</a:t>
                </a:r>
                <a:endParaRPr lang="en-US" sz="9600" dirty="0">
                  <a:latin typeface="KG LET HER GO SOLID" panose="02000506000000020004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5826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957604" y="2135091"/>
            <a:ext cx="5077292" cy="5199345"/>
            <a:chOff x="-496416" y="-236727"/>
            <a:chExt cx="6772191" cy="736549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32"/>
            <a:stretch/>
          </p:blipFill>
          <p:spPr>
            <a:xfrm>
              <a:off x="186428" y="-66267"/>
              <a:ext cx="6089347" cy="6924267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346882" y="6383045"/>
              <a:ext cx="1748901" cy="745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19606736">
              <a:off x="4368534" y="6137117"/>
              <a:ext cx="1454500" cy="3511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-496416" y="-236727"/>
              <a:ext cx="6683914" cy="6690795"/>
              <a:chOff x="-496416" y="-236727"/>
              <a:chExt cx="6683914" cy="669079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083076" y="346231"/>
                <a:ext cx="3169328" cy="2947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8250608">
                <a:off x="-673261" y="217656"/>
                <a:ext cx="1946630" cy="10378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6200000">
                <a:off x="-2468440" y="3736321"/>
                <a:ext cx="4689771" cy="745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249308" y="1721989"/>
                <a:ext cx="0" cy="466105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49308" y="266330"/>
                <a:ext cx="1026821" cy="145565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2512144" y="1460700"/>
                <a:ext cx="3675354" cy="449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0" dirty="0" smtClean="0">
                    <a:latin typeface="KG LET HER GO SOLID" panose="02000506000000020004" pitchFamily="2" charset="0"/>
                  </a:rPr>
                  <a:t>6</a:t>
                </a:r>
                <a:endParaRPr lang="en-US" sz="20000" dirty="0">
                  <a:latin typeface="KG LET HER GO SOLID" panose="02000506000000020004" pitchFamily="2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5400000">
                <a:off x="-385364" y="3062361"/>
                <a:ext cx="4295422" cy="2093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dirty="0" smtClean="0">
                    <a:latin typeface="KG LET HER GO SOLID" panose="02000506000000020004" pitchFamily="2" charset="0"/>
                  </a:rPr>
                  <a:t>round</a:t>
                </a:r>
                <a:endParaRPr lang="en-US" sz="9600" dirty="0">
                  <a:latin typeface="KG LET HER GO SOLID" panose="02000506000000020004" pitchFamily="2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-389883" y="-139072"/>
            <a:ext cx="5077292" cy="5199345"/>
            <a:chOff x="-496416" y="-236727"/>
            <a:chExt cx="6772191" cy="73654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FFFF6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32"/>
            <a:stretch/>
          </p:blipFill>
          <p:spPr>
            <a:xfrm>
              <a:off x="186428" y="-66267"/>
              <a:ext cx="6089347" cy="692426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346882" y="6383045"/>
              <a:ext cx="1748901" cy="745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9606736">
              <a:off x="4368534" y="6137117"/>
              <a:ext cx="1454500" cy="3511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-496416" y="-236727"/>
              <a:ext cx="6683914" cy="6690795"/>
              <a:chOff x="-496416" y="-236727"/>
              <a:chExt cx="6683914" cy="669079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083076" y="346231"/>
                <a:ext cx="3169328" cy="2947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18250608">
                <a:off x="-673261" y="217656"/>
                <a:ext cx="1946630" cy="10378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16200000">
                <a:off x="-2468440" y="3736321"/>
                <a:ext cx="4689771" cy="745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" name="Straight Connector 2"/>
              <p:cNvCxnSpPr/>
              <p:nvPr/>
            </p:nvCxnSpPr>
            <p:spPr>
              <a:xfrm>
                <a:off x="249308" y="1721989"/>
                <a:ext cx="0" cy="466105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249308" y="266330"/>
                <a:ext cx="1026821" cy="145565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2512144" y="1460700"/>
                <a:ext cx="3675354" cy="449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0" dirty="0" smtClean="0">
                    <a:latin typeface="KG LET HER GO SOLID" panose="02000506000000020004" pitchFamily="2" charset="0"/>
                  </a:rPr>
                  <a:t>6</a:t>
                </a:r>
                <a:endParaRPr lang="en-US" sz="20000" dirty="0">
                  <a:latin typeface="KG LET HER GO SOLID" panose="02000506000000020004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-385364" y="3109553"/>
                <a:ext cx="4295422" cy="1999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dirty="0" smtClean="0">
                    <a:latin typeface="KG LET HER GO SOLID" panose="02000506000000020004" pitchFamily="2" charset="0"/>
                  </a:rPr>
                  <a:t>group</a:t>
                </a:r>
                <a:endParaRPr lang="en-US" sz="9600" dirty="0">
                  <a:latin typeface="KG LET HER GO SOLID" panose="02000506000000020004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0042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89755" y="88777"/>
            <a:ext cx="4483224" cy="308943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021" y="88778"/>
            <a:ext cx="4394448" cy="3089428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87" y="250355"/>
            <a:ext cx="4062099" cy="2766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8" y="250355"/>
            <a:ext cx="3981662" cy="27662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9756" y="3259585"/>
            <a:ext cx="4483224" cy="308943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022" y="3259586"/>
            <a:ext cx="4394448" cy="3089428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88" y="3421163"/>
            <a:ext cx="4062099" cy="27662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9" y="3421163"/>
            <a:ext cx="3981662" cy="27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6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899" y="62144"/>
            <a:ext cx="4461900" cy="3089428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4" y="86557"/>
            <a:ext cx="2351615" cy="3040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219" y="261890"/>
            <a:ext cx="2312579" cy="28896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11269" y="62144"/>
            <a:ext cx="4461900" cy="3089428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04" y="86557"/>
            <a:ext cx="2351615" cy="30406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89" y="261890"/>
            <a:ext cx="2312579" cy="288968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9898" y="3215933"/>
            <a:ext cx="4461900" cy="3089428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" y="3240346"/>
            <a:ext cx="2351615" cy="30406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218" y="3415679"/>
            <a:ext cx="2312579" cy="288968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11268" y="3215933"/>
            <a:ext cx="4461900" cy="3089428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03" y="3240346"/>
            <a:ext cx="2351615" cy="30406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88" y="3415679"/>
            <a:ext cx="2312579" cy="288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73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899" y="62144"/>
            <a:ext cx="4461900" cy="3089428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11269" y="62144"/>
            <a:ext cx="4461900" cy="3089428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898" y="3215933"/>
            <a:ext cx="4461900" cy="3089428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11268" y="3215933"/>
            <a:ext cx="4461900" cy="3089428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97" y="3302494"/>
            <a:ext cx="1417063" cy="2164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50" y="3302494"/>
            <a:ext cx="1473679" cy="2047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78" y="3302494"/>
            <a:ext cx="1546890" cy="19597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92" y="4638171"/>
            <a:ext cx="3994951" cy="15972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62" y="195056"/>
            <a:ext cx="1417063" cy="21645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15" y="195056"/>
            <a:ext cx="1473679" cy="20477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43" y="195056"/>
            <a:ext cx="1546890" cy="19597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57" y="1530733"/>
            <a:ext cx="3994951" cy="15972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2" y="195056"/>
            <a:ext cx="1417063" cy="21645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15" y="195056"/>
            <a:ext cx="1473679" cy="2047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43" y="195056"/>
            <a:ext cx="1546890" cy="19597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7" y="1530733"/>
            <a:ext cx="3994951" cy="15972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2" y="3287936"/>
            <a:ext cx="1417063" cy="216455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15" y="3287936"/>
            <a:ext cx="1473679" cy="2047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43" y="3287936"/>
            <a:ext cx="1546890" cy="195974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7" y="4623613"/>
            <a:ext cx="3994951" cy="159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7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899" y="62144"/>
            <a:ext cx="4461900" cy="308942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11269" y="62144"/>
            <a:ext cx="4461900" cy="308942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898" y="3215933"/>
            <a:ext cx="4461900" cy="308942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11268" y="3215933"/>
            <a:ext cx="4461900" cy="308942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95" y="133165"/>
            <a:ext cx="1978705" cy="29518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72" y="154249"/>
            <a:ext cx="1978705" cy="29518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511" y="3284734"/>
            <a:ext cx="1978705" cy="29518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02" y="3284734"/>
            <a:ext cx="1978705" cy="295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899" y="62144"/>
            <a:ext cx="4461900" cy="3089428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11269" y="62144"/>
            <a:ext cx="4461900" cy="3089428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898" y="3215933"/>
            <a:ext cx="4461900" cy="3089428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11268" y="3215933"/>
            <a:ext cx="4461900" cy="3089428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003">
            <a:off x="1841486" y="181992"/>
            <a:ext cx="2180464" cy="2900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1" y="112843"/>
            <a:ext cx="1836406" cy="30387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003">
            <a:off x="6160249" y="196432"/>
            <a:ext cx="2180464" cy="29004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334" y="127283"/>
            <a:ext cx="1836406" cy="30387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003">
            <a:off x="1698349" y="3335781"/>
            <a:ext cx="2180464" cy="29004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4" y="3266632"/>
            <a:ext cx="1836406" cy="30387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003">
            <a:off x="6182178" y="3335781"/>
            <a:ext cx="2180464" cy="2900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63" y="3266632"/>
            <a:ext cx="1836406" cy="303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54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899" y="62144"/>
            <a:ext cx="4461900" cy="3089428"/>
          </a:xfrm>
          <a:prstGeom prst="rect">
            <a:avLst/>
          </a:prstGeom>
          <a:solidFill>
            <a:srgbClr val="FF00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11269" y="62144"/>
            <a:ext cx="4461900" cy="3089428"/>
          </a:xfrm>
          <a:prstGeom prst="rect">
            <a:avLst/>
          </a:prstGeom>
          <a:solidFill>
            <a:srgbClr val="FF00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898" y="3215933"/>
            <a:ext cx="4461900" cy="3089428"/>
          </a:xfrm>
          <a:prstGeom prst="rect">
            <a:avLst/>
          </a:prstGeom>
          <a:solidFill>
            <a:srgbClr val="FF00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11268" y="3215933"/>
            <a:ext cx="4461900" cy="3089428"/>
          </a:xfrm>
          <a:prstGeom prst="rect">
            <a:avLst/>
          </a:prstGeom>
          <a:solidFill>
            <a:srgbClr val="FF00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80" y="133867"/>
            <a:ext cx="1606542" cy="29459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96287" y="514905"/>
            <a:ext cx="2405849" cy="2396971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84" y="454884"/>
            <a:ext cx="2244053" cy="245699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220068" y="1340528"/>
            <a:ext cx="1358283" cy="58592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73906" y="1390992"/>
            <a:ext cx="17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KG LET HER GO SOLID" panose="02000506000000020004" pitchFamily="2" charset="0"/>
              </a:rPr>
              <a:t>Math tub</a:t>
            </a:r>
            <a:endParaRPr lang="en-US" sz="3200" dirty="0">
              <a:latin typeface="KG LET HER GO SOLID" panose="02000506000000020004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86" y="133867"/>
            <a:ext cx="1606542" cy="29459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90" y="454884"/>
            <a:ext cx="2244053" cy="245699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813703" y="1340528"/>
            <a:ext cx="1401792" cy="58592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13703" y="1373859"/>
            <a:ext cx="17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KG LET HER GO SOLID" panose="02000506000000020004" pitchFamily="2" charset="0"/>
              </a:rPr>
              <a:t>Math tub</a:t>
            </a:r>
            <a:endParaRPr lang="en-US" sz="3200" dirty="0">
              <a:latin typeface="KG LET HER GO SOLID" panose="02000506000000020004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38" y="3304616"/>
            <a:ext cx="1606542" cy="29459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2" y="3625633"/>
            <a:ext cx="2244053" cy="245699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01755" y="4511277"/>
            <a:ext cx="1401792" cy="58592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01755" y="4544608"/>
            <a:ext cx="17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KG LET HER GO SOLID" panose="02000506000000020004" pitchFamily="2" charset="0"/>
              </a:rPr>
              <a:t>Math tub</a:t>
            </a:r>
            <a:endParaRPr lang="en-US" sz="3200" dirty="0">
              <a:latin typeface="KG LET HER GO SOLID" panose="02000506000000020004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87" y="3292914"/>
            <a:ext cx="1606542" cy="29459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91" y="3613931"/>
            <a:ext cx="2244053" cy="2456992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248604" y="4499575"/>
            <a:ext cx="1401792" cy="58592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248604" y="4532906"/>
            <a:ext cx="17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KG LET HER GO SOLID" panose="02000506000000020004" pitchFamily="2" charset="0"/>
              </a:rPr>
              <a:t>Math tub</a:t>
            </a:r>
            <a:endParaRPr lang="en-US" sz="3200" dirty="0">
              <a:latin typeface="KG LET HER GO SOLID" panose="02000506000000020004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59619" y="2778711"/>
            <a:ext cx="510819" cy="133165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899635" y="3000653"/>
            <a:ext cx="510819" cy="79196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046594" y="5937758"/>
            <a:ext cx="510819" cy="133165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86610" y="6159700"/>
            <a:ext cx="510819" cy="79196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453951" y="2786428"/>
            <a:ext cx="510819" cy="133165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293967" y="3008370"/>
            <a:ext cx="510819" cy="79196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521519" y="5948299"/>
            <a:ext cx="510819" cy="133165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361535" y="6170241"/>
            <a:ext cx="510819" cy="79196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8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2"/>
          <a:stretch/>
        </p:blipFill>
        <p:spPr>
          <a:xfrm>
            <a:off x="248573" y="-66267"/>
            <a:ext cx="6089347" cy="6924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3076" y="346231"/>
            <a:ext cx="3169328" cy="294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3076" y="1764298"/>
            <a:ext cx="367535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500" dirty="0" smtClean="0">
                <a:latin typeface="MTF Jumpin' Jack" panose="02000500000000000000" pitchFamily="2" charset="0"/>
              </a:rPr>
              <a:t>s</a:t>
            </a:r>
            <a:endParaRPr lang="en-US" sz="32500" dirty="0">
              <a:latin typeface="MTF Jumpin' Jack" panose="020005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6882" y="6383045"/>
            <a:ext cx="1748901" cy="745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9606736">
            <a:off x="4368534" y="6137117"/>
            <a:ext cx="1454500" cy="351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8250608">
            <a:off x="-673261" y="217656"/>
            <a:ext cx="1946630" cy="1037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-2468440" y="3736321"/>
            <a:ext cx="4689771" cy="745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49308" y="1721989"/>
            <a:ext cx="0" cy="4661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49308" y="266330"/>
            <a:ext cx="1026821" cy="145565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3594721" y="2785786"/>
            <a:ext cx="3817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KG LET HER GO SOLID" panose="02000506000000020004" pitchFamily="2" charset="0"/>
              </a:rPr>
              <a:t>small</a:t>
            </a:r>
            <a:endParaRPr lang="en-US" sz="6000" dirty="0">
              <a:latin typeface="KG LET HER GO SOLID" panose="02000506000000020004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4327468" y="3856286"/>
            <a:ext cx="2371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KG LET HER GO SOLID" panose="02000506000000020004" pitchFamily="2" charset="0"/>
              </a:rPr>
              <a:t>group</a:t>
            </a:r>
            <a:endParaRPr lang="en-US" sz="6000" dirty="0">
              <a:latin typeface="KG LET HER GO SOLID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443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71021" y="3299005"/>
            <a:ext cx="4394448" cy="3186096"/>
            <a:chOff x="71021" y="3299005"/>
            <a:chExt cx="4394448" cy="3186096"/>
          </a:xfrm>
        </p:grpSpPr>
        <p:sp>
          <p:nvSpPr>
            <p:cNvPr id="9" name="Rectangle 8"/>
            <p:cNvSpPr/>
            <p:nvPr/>
          </p:nvSpPr>
          <p:spPr>
            <a:xfrm>
              <a:off x="71021" y="3299005"/>
              <a:ext cx="4394448" cy="3089428"/>
            </a:xfrm>
            <a:prstGeom prst="rect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1" y="3388389"/>
              <a:ext cx="1352940" cy="308186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17" y="3388389"/>
              <a:ext cx="1507067" cy="309671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206" y="3507288"/>
              <a:ext cx="1491858" cy="296296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1021" y="98064"/>
            <a:ext cx="4394448" cy="3186096"/>
            <a:chOff x="71021" y="3299005"/>
            <a:chExt cx="4394448" cy="3186096"/>
          </a:xfrm>
        </p:grpSpPr>
        <p:sp>
          <p:nvSpPr>
            <p:cNvPr id="18" name="Rectangle 17"/>
            <p:cNvSpPr/>
            <p:nvPr/>
          </p:nvSpPr>
          <p:spPr>
            <a:xfrm>
              <a:off x="71021" y="3299005"/>
              <a:ext cx="4394448" cy="3089428"/>
            </a:xfrm>
            <a:prstGeom prst="rect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1" y="3388389"/>
              <a:ext cx="1352940" cy="308186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17" y="3388389"/>
              <a:ext cx="1507067" cy="309671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206" y="3507288"/>
              <a:ext cx="1491858" cy="2962968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572265" y="3299005"/>
            <a:ext cx="4394448" cy="3186096"/>
            <a:chOff x="71021" y="3299005"/>
            <a:chExt cx="4394448" cy="3186096"/>
          </a:xfrm>
        </p:grpSpPr>
        <p:sp>
          <p:nvSpPr>
            <p:cNvPr id="27" name="Rectangle 26"/>
            <p:cNvSpPr/>
            <p:nvPr/>
          </p:nvSpPr>
          <p:spPr>
            <a:xfrm>
              <a:off x="71021" y="3299005"/>
              <a:ext cx="4394448" cy="3089428"/>
            </a:xfrm>
            <a:prstGeom prst="rect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1" y="3388389"/>
              <a:ext cx="1352940" cy="308186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17" y="3388389"/>
              <a:ext cx="1507067" cy="309671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206" y="3507288"/>
              <a:ext cx="1491858" cy="2962968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572265" y="98064"/>
            <a:ext cx="4394448" cy="3186096"/>
            <a:chOff x="71021" y="3299005"/>
            <a:chExt cx="4394448" cy="3186096"/>
          </a:xfrm>
        </p:grpSpPr>
        <p:sp>
          <p:nvSpPr>
            <p:cNvPr id="32" name="Rectangle 31"/>
            <p:cNvSpPr/>
            <p:nvPr/>
          </p:nvSpPr>
          <p:spPr>
            <a:xfrm>
              <a:off x="71021" y="3299005"/>
              <a:ext cx="4394448" cy="3089428"/>
            </a:xfrm>
            <a:prstGeom prst="rect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1" y="3388389"/>
              <a:ext cx="1352940" cy="308186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17" y="3388389"/>
              <a:ext cx="1507067" cy="309671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206" y="3507288"/>
              <a:ext cx="1491858" cy="2962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3197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899" y="62144"/>
            <a:ext cx="4461900" cy="3089428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003">
            <a:off x="1841486" y="181992"/>
            <a:ext cx="2180464" cy="2900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1" y="112843"/>
            <a:ext cx="1836406" cy="30387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11269" y="62144"/>
            <a:ext cx="4461900" cy="3089428"/>
          </a:xfrm>
          <a:prstGeom prst="rect">
            <a:avLst/>
          </a:prstGeom>
          <a:solidFill>
            <a:srgbClr val="FF00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80" y="133867"/>
            <a:ext cx="1606542" cy="29459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96287" y="514905"/>
            <a:ext cx="2405849" cy="2396971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84" y="454884"/>
            <a:ext cx="2244053" cy="24569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20068" y="1340528"/>
            <a:ext cx="1358283" cy="58592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73906" y="1390992"/>
            <a:ext cx="17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KG LET HER GO SOLID" panose="02000506000000020004" pitchFamily="2" charset="0"/>
              </a:rPr>
              <a:t>Math tub</a:t>
            </a:r>
            <a:endParaRPr lang="en-US" sz="3200" dirty="0">
              <a:latin typeface="KG LET HER GO SOLID" panose="02000506000000020004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53951" y="2786428"/>
            <a:ext cx="510819" cy="133165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293967" y="3008370"/>
            <a:ext cx="510819" cy="79196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899" y="3231148"/>
            <a:ext cx="4461900" cy="308942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95" y="3302169"/>
            <a:ext cx="1978705" cy="295182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639187" y="3223295"/>
            <a:ext cx="4461900" cy="3089428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22" y="3247708"/>
            <a:ext cx="2351615" cy="30406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507" y="3423041"/>
            <a:ext cx="2312579" cy="288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58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021" y="88778"/>
            <a:ext cx="4394448" cy="3089428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8" y="250355"/>
            <a:ext cx="3981662" cy="27662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11269" y="62144"/>
            <a:ext cx="4461900" cy="3089428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62" y="195056"/>
            <a:ext cx="1417063" cy="21645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15" y="195056"/>
            <a:ext cx="1473679" cy="2047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43" y="195056"/>
            <a:ext cx="1546890" cy="19597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57" y="1530733"/>
            <a:ext cx="3994951" cy="159721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71021" y="3299005"/>
            <a:ext cx="4394448" cy="3186096"/>
            <a:chOff x="71021" y="3299005"/>
            <a:chExt cx="4394448" cy="3186096"/>
          </a:xfrm>
        </p:grpSpPr>
        <p:sp>
          <p:nvSpPr>
            <p:cNvPr id="9" name="Rectangle 8"/>
            <p:cNvSpPr/>
            <p:nvPr/>
          </p:nvSpPr>
          <p:spPr>
            <a:xfrm>
              <a:off x="71021" y="3299005"/>
              <a:ext cx="4394448" cy="3089428"/>
            </a:xfrm>
            <a:prstGeom prst="rect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1" y="3388389"/>
              <a:ext cx="1352940" cy="308186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17" y="3388389"/>
              <a:ext cx="1507067" cy="309671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206" y="3507288"/>
              <a:ext cx="1491858" cy="2962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30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5210" y="123193"/>
            <a:ext cx="1566591" cy="5393267"/>
            <a:chOff x="-181721" y="0"/>
            <a:chExt cx="1768831" cy="68800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23" b="31210"/>
            <a:stretch/>
          </p:blipFill>
          <p:spPr>
            <a:xfrm>
              <a:off x="70160" y="0"/>
              <a:ext cx="1433736" cy="14771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29" t="32635"/>
            <a:stretch/>
          </p:blipFill>
          <p:spPr>
            <a:xfrm>
              <a:off x="70160" y="1477128"/>
              <a:ext cx="1341429" cy="134817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40" t="33849"/>
            <a:stretch/>
          </p:blipFill>
          <p:spPr>
            <a:xfrm>
              <a:off x="70160" y="4238057"/>
              <a:ext cx="1298032" cy="12712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17" b="32764"/>
            <a:stretch/>
          </p:blipFill>
          <p:spPr>
            <a:xfrm>
              <a:off x="0" y="5509276"/>
              <a:ext cx="1372930" cy="13318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251" b="31143"/>
            <a:stretch/>
          </p:blipFill>
          <p:spPr>
            <a:xfrm>
              <a:off x="70160" y="2866258"/>
              <a:ext cx="1323644" cy="132094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rot="2041110">
              <a:off x="-164237" y="1422931"/>
              <a:ext cx="328474" cy="426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041110">
              <a:off x="1272668" y="3751774"/>
              <a:ext cx="314442" cy="435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2041110">
              <a:off x="-181721" y="4195515"/>
              <a:ext cx="314442" cy="435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041110">
              <a:off x="1236582" y="6444464"/>
              <a:ext cx="314442" cy="435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t="46073"/>
          <a:stretch/>
        </p:blipFill>
        <p:spPr>
          <a:xfrm>
            <a:off x="1716499" y="2337945"/>
            <a:ext cx="1576254" cy="11709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4" b="52608"/>
          <a:stretch/>
        </p:blipFill>
        <p:spPr>
          <a:xfrm>
            <a:off x="1697974" y="3396527"/>
            <a:ext cx="1611691" cy="1009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2" b="49937"/>
          <a:stretch/>
        </p:blipFill>
        <p:spPr>
          <a:xfrm>
            <a:off x="1741529" y="136362"/>
            <a:ext cx="1603276" cy="10658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65" r="49295" b="6659"/>
          <a:stretch/>
        </p:blipFill>
        <p:spPr>
          <a:xfrm>
            <a:off x="1727411" y="1223219"/>
            <a:ext cx="1617394" cy="10066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0" b="53121"/>
          <a:stretch/>
        </p:blipFill>
        <p:spPr>
          <a:xfrm>
            <a:off x="1702817" y="4466463"/>
            <a:ext cx="1628324" cy="10194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60494" y="56815"/>
            <a:ext cx="52563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7030A0"/>
                </a:solidFill>
                <a:latin typeface="MTF Jumpin' Jack" panose="02000500000000000000" pitchFamily="2" charset="0"/>
              </a:rPr>
              <a:t>M</a:t>
            </a:r>
            <a:r>
              <a:rPr lang="en-US" sz="11500" dirty="0" smtClean="0">
                <a:solidFill>
                  <a:srgbClr val="00B0F0"/>
                </a:solidFill>
                <a:latin typeface="MTF Jumpin' Jack" panose="02000500000000000000" pitchFamily="2" charset="0"/>
              </a:rPr>
              <a:t>A</a:t>
            </a:r>
            <a:r>
              <a:rPr lang="en-US" sz="11500" dirty="0" smtClean="0">
                <a:solidFill>
                  <a:srgbClr val="92D050"/>
                </a:solidFill>
                <a:latin typeface="MTF Jumpin' Jack" panose="02000500000000000000" pitchFamily="2" charset="0"/>
              </a:rPr>
              <a:t>T</a:t>
            </a:r>
            <a:r>
              <a:rPr lang="en-US" sz="11500" dirty="0" smtClean="0">
                <a:solidFill>
                  <a:srgbClr val="FF0066"/>
                </a:solidFill>
                <a:latin typeface="MTF Jumpin' Jack" panose="02000500000000000000" pitchFamily="2" charset="0"/>
              </a:rPr>
              <a:t>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46846" y="5432204"/>
            <a:ext cx="5060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KG LET HER GO SOLID" panose="02000506000000020004" pitchFamily="2" charset="0"/>
              </a:rPr>
              <a:t>round</a:t>
            </a:r>
            <a:endParaRPr lang="en-US" sz="8800" dirty="0">
              <a:latin typeface="KG LET HER GO SOLID" panose="0200050600000002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53909" y="3508952"/>
            <a:ext cx="232594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latin typeface="KG LET HER GO SOLID" panose="02000506000000020004" pitchFamily="2" charset="0"/>
              </a:rPr>
              <a:t>1</a:t>
            </a:r>
            <a:endParaRPr lang="en-US" sz="25000" dirty="0">
              <a:latin typeface="KG LET HER GO SOLID" panose="02000506000000020004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49" y="1609741"/>
            <a:ext cx="3332995" cy="34838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00826" y="5682822"/>
            <a:ext cx="1582431" cy="974893"/>
            <a:chOff x="1503523" y="5397262"/>
            <a:chExt cx="1497689" cy="974893"/>
          </a:xfrm>
        </p:grpSpPr>
        <p:sp>
          <p:nvSpPr>
            <p:cNvPr id="26" name="Rectangle 25"/>
            <p:cNvSpPr/>
            <p:nvPr/>
          </p:nvSpPr>
          <p:spPr>
            <a:xfrm>
              <a:off x="1503523" y="5397262"/>
              <a:ext cx="1497689" cy="945314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719" y="5424612"/>
              <a:ext cx="461101" cy="94300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921" y="5424612"/>
              <a:ext cx="513629" cy="94754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684" y="5460993"/>
              <a:ext cx="508446" cy="90661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65694" y="5497605"/>
            <a:ext cx="1313354" cy="1294873"/>
            <a:chOff x="-496416" y="-236727"/>
            <a:chExt cx="6772191" cy="736549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prstClr val="black"/>
                <a:srgbClr val="FFFF6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32"/>
            <a:stretch/>
          </p:blipFill>
          <p:spPr>
            <a:xfrm>
              <a:off x="186428" y="-66267"/>
              <a:ext cx="6089347" cy="6924267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3346882" y="6383045"/>
              <a:ext cx="1748901" cy="745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33" name="Rectangle 32"/>
            <p:cNvSpPr/>
            <p:nvPr/>
          </p:nvSpPr>
          <p:spPr>
            <a:xfrm rot="19606736">
              <a:off x="4368534" y="6137117"/>
              <a:ext cx="1454500" cy="3511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-496416" y="-236727"/>
              <a:ext cx="6417380" cy="6737509"/>
              <a:chOff x="-496416" y="-236727"/>
              <a:chExt cx="6417380" cy="6737509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083079" y="346229"/>
                <a:ext cx="3169325" cy="697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00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8250608">
                <a:off x="-673261" y="217656"/>
                <a:ext cx="1946630" cy="10378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16200000">
                <a:off x="-2468440" y="3736321"/>
                <a:ext cx="4689771" cy="745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49308" y="1721989"/>
                <a:ext cx="0" cy="466105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249308" y="266330"/>
                <a:ext cx="1026821" cy="145565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2245614" y="1168520"/>
                <a:ext cx="3675350" cy="472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KG LET HER GO SOLID" panose="02000506000000020004" pitchFamily="2" charset="0"/>
                  </a:rPr>
                  <a:t>6</a:t>
                </a:r>
                <a:endParaRPr lang="en-US" sz="4800" dirty="0">
                  <a:latin typeface="KG LET HER GO SOLID" panose="02000506000000020004" pitchFamily="2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5400000">
                <a:off x="-735405" y="2862246"/>
                <a:ext cx="4896538" cy="2380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KG LET HER GO SOLID" panose="02000506000000020004" pitchFamily="2" charset="0"/>
                  </a:rPr>
                  <a:t>group</a:t>
                </a:r>
                <a:endParaRPr lang="en-US" sz="2400" dirty="0">
                  <a:latin typeface="KG LET HER GO SOLID" panose="02000506000000020004" pitchFamily="2" charset="0"/>
                </a:endParaRPr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 flipV="1">
            <a:off x="302829" y="5527572"/>
            <a:ext cx="215984" cy="27399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73697" y="5794343"/>
            <a:ext cx="7118" cy="95053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9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5210" y="123193"/>
            <a:ext cx="1566591" cy="5393267"/>
            <a:chOff x="-181721" y="0"/>
            <a:chExt cx="1768831" cy="68800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23" b="31210"/>
            <a:stretch/>
          </p:blipFill>
          <p:spPr>
            <a:xfrm>
              <a:off x="70160" y="0"/>
              <a:ext cx="1433736" cy="14771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29" t="32635"/>
            <a:stretch/>
          </p:blipFill>
          <p:spPr>
            <a:xfrm>
              <a:off x="70160" y="1477128"/>
              <a:ext cx="1341429" cy="134817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40" t="33849"/>
            <a:stretch/>
          </p:blipFill>
          <p:spPr>
            <a:xfrm>
              <a:off x="70160" y="4238057"/>
              <a:ext cx="1298032" cy="12712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17" b="32764"/>
            <a:stretch/>
          </p:blipFill>
          <p:spPr>
            <a:xfrm>
              <a:off x="0" y="5509276"/>
              <a:ext cx="1372930" cy="13318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251" b="31143"/>
            <a:stretch/>
          </p:blipFill>
          <p:spPr>
            <a:xfrm>
              <a:off x="70160" y="2866258"/>
              <a:ext cx="1323644" cy="132094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rot="2041110">
              <a:off x="-164237" y="1422931"/>
              <a:ext cx="328474" cy="426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041110">
              <a:off x="1272668" y="3751774"/>
              <a:ext cx="314442" cy="435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2041110">
              <a:off x="-181721" y="4195515"/>
              <a:ext cx="314442" cy="435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041110">
              <a:off x="1236582" y="6444464"/>
              <a:ext cx="314442" cy="435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t="46073"/>
          <a:stretch/>
        </p:blipFill>
        <p:spPr>
          <a:xfrm>
            <a:off x="1734988" y="3430472"/>
            <a:ext cx="1576254" cy="11709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4" b="52608"/>
          <a:stretch/>
        </p:blipFill>
        <p:spPr>
          <a:xfrm>
            <a:off x="1716463" y="4489054"/>
            <a:ext cx="1611691" cy="1009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2" b="49937"/>
          <a:stretch/>
        </p:blipFill>
        <p:spPr>
          <a:xfrm>
            <a:off x="1760018" y="1228889"/>
            <a:ext cx="1603276" cy="10658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65" r="49295" b="6659"/>
          <a:stretch/>
        </p:blipFill>
        <p:spPr>
          <a:xfrm>
            <a:off x="1745900" y="2315746"/>
            <a:ext cx="1617394" cy="10066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0" b="53121"/>
          <a:stretch/>
        </p:blipFill>
        <p:spPr>
          <a:xfrm>
            <a:off x="1721306" y="5558990"/>
            <a:ext cx="1628324" cy="10194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60494" y="56815"/>
            <a:ext cx="52563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7030A0"/>
                </a:solidFill>
                <a:latin typeface="MTF Jumpin' Jack" panose="02000500000000000000" pitchFamily="2" charset="0"/>
              </a:rPr>
              <a:t>M</a:t>
            </a:r>
            <a:r>
              <a:rPr lang="en-US" sz="11500" dirty="0" smtClean="0">
                <a:solidFill>
                  <a:srgbClr val="00B0F0"/>
                </a:solidFill>
                <a:latin typeface="MTF Jumpin' Jack" panose="02000500000000000000" pitchFamily="2" charset="0"/>
              </a:rPr>
              <a:t>A</a:t>
            </a:r>
            <a:r>
              <a:rPr lang="en-US" sz="11500" dirty="0" smtClean="0">
                <a:solidFill>
                  <a:srgbClr val="92D050"/>
                </a:solidFill>
                <a:latin typeface="MTF Jumpin' Jack" panose="02000500000000000000" pitchFamily="2" charset="0"/>
              </a:rPr>
              <a:t>T</a:t>
            </a:r>
            <a:r>
              <a:rPr lang="en-US" sz="11500" dirty="0" smtClean="0">
                <a:solidFill>
                  <a:srgbClr val="FF0066"/>
                </a:solidFill>
                <a:latin typeface="MTF Jumpin' Jack" panose="02000500000000000000" pitchFamily="2" charset="0"/>
              </a:rPr>
              <a:t>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46846" y="5432204"/>
            <a:ext cx="5060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KG LET HER GO SOLID" panose="02000506000000020004" pitchFamily="2" charset="0"/>
              </a:rPr>
              <a:t>round</a:t>
            </a:r>
            <a:endParaRPr lang="en-US" sz="8800" dirty="0">
              <a:latin typeface="KG LET HER GO SOLID" panose="0200050600000002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75109" y="3445397"/>
            <a:ext cx="232594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latin typeface="KG LET HER GO SOLID" panose="02000506000000020004" pitchFamily="2" charset="0"/>
              </a:rPr>
              <a:t>2</a:t>
            </a:r>
            <a:endParaRPr lang="en-US" sz="25000" dirty="0">
              <a:latin typeface="KG LET HER GO SOLID" panose="02000506000000020004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49" y="1609741"/>
            <a:ext cx="3332995" cy="34838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80863" y="187431"/>
            <a:ext cx="1582431" cy="974893"/>
            <a:chOff x="1503523" y="5397262"/>
            <a:chExt cx="1497689" cy="974893"/>
          </a:xfrm>
        </p:grpSpPr>
        <p:sp>
          <p:nvSpPr>
            <p:cNvPr id="26" name="Rectangle 25"/>
            <p:cNvSpPr/>
            <p:nvPr/>
          </p:nvSpPr>
          <p:spPr>
            <a:xfrm>
              <a:off x="1503523" y="5397262"/>
              <a:ext cx="1497689" cy="945314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719" y="5424612"/>
              <a:ext cx="461101" cy="94300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921" y="5424612"/>
              <a:ext cx="513629" cy="94754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684" y="5460993"/>
              <a:ext cx="508446" cy="90661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65694" y="5497605"/>
            <a:ext cx="1313354" cy="1294873"/>
            <a:chOff x="-496416" y="-236727"/>
            <a:chExt cx="6772191" cy="736549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prstClr val="black"/>
                <a:srgbClr val="FFFF6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32"/>
            <a:stretch/>
          </p:blipFill>
          <p:spPr>
            <a:xfrm>
              <a:off x="186428" y="-66267"/>
              <a:ext cx="6089347" cy="6924267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3346882" y="6383045"/>
              <a:ext cx="1748901" cy="745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33" name="Rectangle 32"/>
            <p:cNvSpPr/>
            <p:nvPr/>
          </p:nvSpPr>
          <p:spPr>
            <a:xfrm rot="19606736">
              <a:off x="4368534" y="6137117"/>
              <a:ext cx="1454500" cy="3511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-496416" y="-236727"/>
              <a:ext cx="6417380" cy="6737509"/>
              <a:chOff x="-496416" y="-236727"/>
              <a:chExt cx="6417380" cy="6737509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083079" y="346229"/>
                <a:ext cx="3169325" cy="697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00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8250608">
                <a:off x="-673261" y="217656"/>
                <a:ext cx="1946630" cy="10378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16200000">
                <a:off x="-2468440" y="3736321"/>
                <a:ext cx="4689771" cy="745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49308" y="1721989"/>
                <a:ext cx="0" cy="466105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249308" y="266330"/>
                <a:ext cx="1026821" cy="145565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2245614" y="1168520"/>
                <a:ext cx="3675350" cy="472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KG LET HER GO SOLID" panose="02000506000000020004" pitchFamily="2" charset="0"/>
                  </a:rPr>
                  <a:t>6</a:t>
                </a:r>
                <a:endParaRPr lang="en-US" sz="4800" dirty="0">
                  <a:latin typeface="KG LET HER GO SOLID" panose="02000506000000020004" pitchFamily="2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5400000">
                <a:off x="-735405" y="2862246"/>
                <a:ext cx="4896538" cy="2380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KG LET HER GO SOLID" panose="02000506000000020004" pitchFamily="2" charset="0"/>
                  </a:rPr>
                  <a:t>group</a:t>
                </a:r>
                <a:endParaRPr lang="en-US" sz="2400" dirty="0">
                  <a:latin typeface="KG LET HER GO SOLID" panose="02000506000000020004" pitchFamily="2" charset="0"/>
                </a:endParaRPr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 flipV="1">
            <a:off x="302829" y="5527572"/>
            <a:ext cx="215984" cy="27399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73697" y="5794343"/>
            <a:ext cx="7118" cy="95053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0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5210" y="123193"/>
            <a:ext cx="1566591" cy="5393267"/>
            <a:chOff x="-181721" y="0"/>
            <a:chExt cx="1768831" cy="68800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23" b="31210"/>
            <a:stretch/>
          </p:blipFill>
          <p:spPr>
            <a:xfrm>
              <a:off x="70160" y="0"/>
              <a:ext cx="1433736" cy="14771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29" t="32635"/>
            <a:stretch/>
          </p:blipFill>
          <p:spPr>
            <a:xfrm>
              <a:off x="70160" y="1477128"/>
              <a:ext cx="1341429" cy="134817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40" t="33849"/>
            <a:stretch/>
          </p:blipFill>
          <p:spPr>
            <a:xfrm>
              <a:off x="70160" y="4238057"/>
              <a:ext cx="1298032" cy="12712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17" b="32764"/>
            <a:stretch/>
          </p:blipFill>
          <p:spPr>
            <a:xfrm>
              <a:off x="0" y="5509276"/>
              <a:ext cx="1372930" cy="13318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251" b="31143"/>
            <a:stretch/>
          </p:blipFill>
          <p:spPr>
            <a:xfrm>
              <a:off x="70160" y="2866258"/>
              <a:ext cx="1323644" cy="132094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rot="2041110">
              <a:off x="-164237" y="1422931"/>
              <a:ext cx="328474" cy="426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041110">
              <a:off x="1272668" y="3751774"/>
              <a:ext cx="314442" cy="435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2041110">
              <a:off x="-181721" y="4195515"/>
              <a:ext cx="314442" cy="435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041110">
              <a:off x="1236582" y="6444464"/>
              <a:ext cx="314442" cy="435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t="46073"/>
          <a:stretch/>
        </p:blipFill>
        <p:spPr>
          <a:xfrm>
            <a:off x="1717136" y="4508232"/>
            <a:ext cx="1576254" cy="11709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4" b="52608"/>
          <a:stretch/>
        </p:blipFill>
        <p:spPr>
          <a:xfrm>
            <a:off x="1698611" y="5566814"/>
            <a:ext cx="1611691" cy="1009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2" b="49937"/>
          <a:stretch/>
        </p:blipFill>
        <p:spPr>
          <a:xfrm>
            <a:off x="1733299" y="2349290"/>
            <a:ext cx="1603276" cy="10658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65" r="49295" b="6659"/>
          <a:stretch/>
        </p:blipFill>
        <p:spPr>
          <a:xfrm>
            <a:off x="1728048" y="3393506"/>
            <a:ext cx="1617394" cy="10066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0" b="53121"/>
          <a:stretch/>
        </p:blipFill>
        <p:spPr>
          <a:xfrm>
            <a:off x="1773489" y="94431"/>
            <a:ext cx="1628324" cy="10194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60494" y="56815"/>
            <a:ext cx="52563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7030A0"/>
                </a:solidFill>
                <a:latin typeface="MTF Jumpin' Jack" panose="02000500000000000000" pitchFamily="2" charset="0"/>
              </a:rPr>
              <a:t>M</a:t>
            </a:r>
            <a:r>
              <a:rPr lang="en-US" sz="11500" dirty="0" smtClean="0">
                <a:solidFill>
                  <a:srgbClr val="00B0F0"/>
                </a:solidFill>
                <a:latin typeface="MTF Jumpin' Jack" panose="02000500000000000000" pitchFamily="2" charset="0"/>
              </a:rPr>
              <a:t>A</a:t>
            </a:r>
            <a:r>
              <a:rPr lang="en-US" sz="11500" dirty="0" smtClean="0">
                <a:solidFill>
                  <a:srgbClr val="92D050"/>
                </a:solidFill>
                <a:latin typeface="MTF Jumpin' Jack" panose="02000500000000000000" pitchFamily="2" charset="0"/>
              </a:rPr>
              <a:t>T</a:t>
            </a:r>
            <a:r>
              <a:rPr lang="en-US" sz="11500" dirty="0" smtClean="0">
                <a:solidFill>
                  <a:srgbClr val="FF0066"/>
                </a:solidFill>
                <a:latin typeface="MTF Jumpin' Jack" panose="02000500000000000000" pitchFamily="2" charset="0"/>
              </a:rPr>
              <a:t>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46846" y="5432204"/>
            <a:ext cx="5060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KG LET HER GO SOLID" panose="02000506000000020004" pitchFamily="2" charset="0"/>
              </a:rPr>
              <a:t>round</a:t>
            </a:r>
            <a:endParaRPr lang="en-US" sz="8800" dirty="0">
              <a:latin typeface="KG LET HER GO SOLID" panose="0200050600000002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75109" y="3445397"/>
            <a:ext cx="232594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latin typeface="KG LET HER GO SOLID" panose="02000506000000020004" pitchFamily="2" charset="0"/>
              </a:rPr>
              <a:t>3</a:t>
            </a:r>
            <a:endParaRPr lang="en-US" sz="25000" dirty="0">
              <a:latin typeface="KG LET HER GO SOLID" panose="02000506000000020004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49" y="1609741"/>
            <a:ext cx="3332995" cy="34838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71498" y="1310790"/>
            <a:ext cx="1582431" cy="974893"/>
            <a:chOff x="1503523" y="5397262"/>
            <a:chExt cx="1497689" cy="974893"/>
          </a:xfrm>
        </p:grpSpPr>
        <p:sp>
          <p:nvSpPr>
            <p:cNvPr id="26" name="Rectangle 25"/>
            <p:cNvSpPr/>
            <p:nvPr/>
          </p:nvSpPr>
          <p:spPr>
            <a:xfrm>
              <a:off x="1503523" y="5397262"/>
              <a:ext cx="1497689" cy="945314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719" y="5424612"/>
              <a:ext cx="461101" cy="94300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921" y="5424612"/>
              <a:ext cx="513629" cy="94754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684" y="5460993"/>
              <a:ext cx="508446" cy="90661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65694" y="5497605"/>
            <a:ext cx="1313354" cy="1294873"/>
            <a:chOff x="-496416" y="-236727"/>
            <a:chExt cx="6772191" cy="736549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prstClr val="black"/>
                <a:srgbClr val="FFFF6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32"/>
            <a:stretch/>
          </p:blipFill>
          <p:spPr>
            <a:xfrm>
              <a:off x="186428" y="-66267"/>
              <a:ext cx="6089347" cy="6924267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3346882" y="6383045"/>
              <a:ext cx="1748901" cy="745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33" name="Rectangle 32"/>
            <p:cNvSpPr/>
            <p:nvPr/>
          </p:nvSpPr>
          <p:spPr>
            <a:xfrm rot="19606736">
              <a:off x="4368534" y="6137117"/>
              <a:ext cx="1454500" cy="3511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-496416" y="-236727"/>
              <a:ext cx="6417380" cy="6737509"/>
              <a:chOff x="-496416" y="-236727"/>
              <a:chExt cx="6417380" cy="6737509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083079" y="346229"/>
                <a:ext cx="3169325" cy="697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00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8250608">
                <a:off x="-673261" y="217656"/>
                <a:ext cx="1946630" cy="10378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16200000">
                <a:off x="-2468440" y="3736321"/>
                <a:ext cx="4689771" cy="745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49308" y="1721989"/>
                <a:ext cx="0" cy="466105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249308" y="266330"/>
                <a:ext cx="1026821" cy="145565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2245614" y="1168520"/>
                <a:ext cx="3675350" cy="472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KG LET HER GO SOLID" panose="02000506000000020004" pitchFamily="2" charset="0"/>
                  </a:rPr>
                  <a:t>6</a:t>
                </a:r>
                <a:endParaRPr lang="en-US" sz="4800" dirty="0">
                  <a:latin typeface="KG LET HER GO SOLID" panose="02000506000000020004" pitchFamily="2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5400000">
                <a:off x="-735405" y="2862246"/>
                <a:ext cx="4896538" cy="2380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KG LET HER GO SOLID" panose="02000506000000020004" pitchFamily="2" charset="0"/>
                  </a:rPr>
                  <a:t>group</a:t>
                </a:r>
                <a:endParaRPr lang="en-US" sz="2400" dirty="0">
                  <a:latin typeface="KG LET HER GO SOLID" panose="02000506000000020004" pitchFamily="2" charset="0"/>
                </a:endParaRPr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 flipV="1">
            <a:off x="302829" y="5527572"/>
            <a:ext cx="215984" cy="27399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73697" y="5794343"/>
            <a:ext cx="7118" cy="95053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8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5210" y="123193"/>
            <a:ext cx="1566591" cy="5393267"/>
            <a:chOff x="-181721" y="0"/>
            <a:chExt cx="1768831" cy="68800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23" b="31210"/>
            <a:stretch/>
          </p:blipFill>
          <p:spPr>
            <a:xfrm>
              <a:off x="70160" y="0"/>
              <a:ext cx="1433736" cy="14771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29" t="32635"/>
            <a:stretch/>
          </p:blipFill>
          <p:spPr>
            <a:xfrm>
              <a:off x="70160" y="1477128"/>
              <a:ext cx="1341429" cy="134817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40" t="33849"/>
            <a:stretch/>
          </p:blipFill>
          <p:spPr>
            <a:xfrm>
              <a:off x="70160" y="4238057"/>
              <a:ext cx="1298032" cy="12712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17" b="32764"/>
            <a:stretch/>
          </p:blipFill>
          <p:spPr>
            <a:xfrm>
              <a:off x="0" y="5509276"/>
              <a:ext cx="1372930" cy="13318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251" b="31143"/>
            <a:stretch/>
          </p:blipFill>
          <p:spPr>
            <a:xfrm>
              <a:off x="70160" y="2866258"/>
              <a:ext cx="1323644" cy="132094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rot="2041110">
              <a:off x="-164237" y="1422931"/>
              <a:ext cx="328474" cy="426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041110">
              <a:off x="1272668" y="3751774"/>
              <a:ext cx="314442" cy="435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2041110">
              <a:off x="-181721" y="4195515"/>
              <a:ext cx="314442" cy="435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041110">
              <a:off x="1236582" y="6444464"/>
              <a:ext cx="314442" cy="435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t="46073"/>
          <a:stretch/>
        </p:blipFill>
        <p:spPr>
          <a:xfrm>
            <a:off x="1774539" y="5621501"/>
            <a:ext cx="1576254" cy="11709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4" b="52608"/>
          <a:stretch/>
        </p:blipFill>
        <p:spPr>
          <a:xfrm>
            <a:off x="1811935" y="102177"/>
            <a:ext cx="1611691" cy="1009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2" b="49937"/>
          <a:stretch/>
        </p:blipFill>
        <p:spPr>
          <a:xfrm>
            <a:off x="1799569" y="3419918"/>
            <a:ext cx="1603276" cy="10658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65" r="49295" b="6659"/>
          <a:stretch/>
        </p:blipFill>
        <p:spPr>
          <a:xfrm>
            <a:off x="1785451" y="4506775"/>
            <a:ext cx="1617394" cy="10066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0" b="53121"/>
          <a:stretch/>
        </p:blipFill>
        <p:spPr>
          <a:xfrm>
            <a:off x="1816778" y="1172113"/>
            <a:ext cx="1628324" cy="10194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60494" y="56815"/>
            <a:ext cx="52563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7030A0"/>
                </a:solidFill>
                <a:latin typeface="MTF Jumpin' Jack" panose="02000500000000000000" pitchFamily="2" charset="0"/>
              </a:rPr>
              <a:t>M</a:t>
            </a:r>
            <a:r>
              <a:rPr lang="en-US" sz="11500" dirty="0" smtClean="0">
                <a:solidFill>
                  <a:srgbClr val="00B0F0"/>
                </a:solidFill>
                <a:latin typeface="MTF Jumpin' Jack" panose="02000500000000000000" pitchFamily="2" charset="0"/>
              </a:rPr>
              <a:t>A</a:t>
            </a:r>
            <a:r>
              <a:rPr lang="en-US" sz="11500" dirty="0" smtClean="0">
                <a:solidFill>
                  <a:srgbClr val="92D050"/>
                </a:solidFill>
                <a:latin typeface="MTF Jumpin' Jack" panose="02000500000000000000" pitchFamily="2" charset="0"/>
              </a:rPr>
              <a:t>T</a:t>
            </a:r>
            <a:r>
              <a:rPr lang="en-US" sz="11500" dirty="0" smtClean="0">
                <a:solidFill>
                  <a:srgbClr val="FF0066"/>
                </a:solidFill>
                <a:latin typeface="MTF Jumpin' Jack" panose="02000500000000000000" pitchFamily="2" charset="0"/>
              </a:rPr>
              <a:t>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46846" y="5432204"/>
            <a:ext cx="5060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KG LET HER GO SOLID" panose="02000506000000020004" pitchFamily="2" charset="0"/>
              </a:rPr>
              <a:t>round</a:t>
            </a:r>
            <a:endParaRPr lang="en-US" sz="8800" dirty="0">
              <a:latin typeface="KG LET HER GO SOLID" panose="0200050600000002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75109" y="3445397"/>
            <a:ext cx="232594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latin typeface="KG LET HER GO SOLID" panose="02000506000000020004" pitchFamily="2" charset="0"/>
              </a:rPr>
              <a:t>4</a:t>
            </a:r>
            <a:endParaRPr lang="en-US" sz="25000" dirty="0">
              <a:latin typeface="KG LET HER GO SOLID" panose="02000506000000020004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49" y="1609741"/>
            <a:ext cx="3332995" cy="34838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814787" y="2388472"/>
            <a:ext cx="1582431" cy="974893"/>
            <a:chOff x="1503523" y="5397262"/>
            <a:chExt cx="1497689" cy="974893"/>
          </a:xfrm>
        </p:grpSpPr>
        <p:sp>
          <p:nvSpPr>
            <p:cNvPr id="26" name="Rectangle 25"/>
            <p:cNvSpPr/>
            <p:nvPr/>
          </p:nvSpPr>
          <p:spPr>
            <a:xfrm>
              <a:off x="1503523" y="5397262"/>
              <a:ext cx="1497689" cy="945314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719" y="5424612"/>
              <a:ext cx="461101" cy="94300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921" y="5424612"/>
              <a:ext cx="513629" cy="94754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684" y="5460993"/>
              <a:ext cx="508446" cy="90661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65694" y="5497605"/>
            <a:ext cx="1313354" cy="1294873"/>
            <a:chOff x="-496416" y="-236727"/>
            <a:chExt cx="6772191" cy="736549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prstClr val="black"/>
                <a:srgbClr val="FFFF6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32"/>
            <a:stretch/>
          </p:blipFill>
          <p:spPr>
            <a:xfrm>
              <a:off x="186428" y="-66267"/>
              <a:ext cx="6089347" cy="6924267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3346882" y="6383045"/>
              <a:ext cx="1748901" cy="745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33" name="Rectangle 32"/>
            <p:cNvSpPr/>
            <p:nvPr/>
          </p:nvSpPr>
          <p:spPr>
            <a:xfrm rot="19606736">
              <a:off x="4368534" y="6137117"/>
              <a:ext cx="1454500" cy="3511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-496416" y="-236727"/>
              <a:ext cx="6417380" cy="6737509"/>
              <a:chOff x="-496416" y="-236727"/>
              <a:chExt cx="6417380" cy="6737509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083079" y="346229"/>
                <a:ext cx="3169325" cy="697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00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8250608">
                <a:off x="-673261" y="217656"/>
                <a:ext cx="1946630" cy="10378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16200000">
                <a:off x="-2468440" y="3736321"/>
                <a:ext cx="4689771" cy="745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49308" y="1721989"/>
                <a:ext cx="0" cy="466105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249308" y="266330"/>
                <a:ext cx="1026821" cy="145565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2245614" y="1168520"/>
                <a:ext cx="3675350" cy="472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KG LET HER GO SOLID" panose="02000506000000020004" pitchFamily="2" charset="0"/>
                  </a:rPr>
                  <a:t>6</a:t>
                </a:r>
                <a:endParaRPr lang="en-US" sz="4800" dirty="0">
                  <a:latin typeface="KG LET HER GO SOLID" panose="02000506000000020004" pitchFamily="2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5400000">
                <a:off x="-735405" y="2862246"/>
                <a:ext cx="4896538" cy="2380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KG LET HER GO SOLID" panose="02000506000000020004" pitchFamily="2" charset="0"/>
                  </a:rPr>
                  <a:t>group</a:t>
                </a:r>
                <a:endParaRPr lang="en-US" sz="2400" dirty="0">
                  <a:latin typeface="KG LET HER GO SOLID" panose="02000506000000020004" pitchFamily="2" charset="0"/>
                </a:endParaRPr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 flipV="1">
            <a:off x="302829" y="5527572"/>
            <a:ext cx="215984" cy="27399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73697" y="5794343"/>
            <a:ext cx="7118" cy="95053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9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5210" y="123193"/>
            <a:ext cx="1566591" cy="5393267"/>
            <a:chOff x="-181721" y="0"/>
            <a:chExt cx="1768831" cy="68800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23" b="31210"/>
            <a:stretch/>
          </p:blipFill>
          <p:spPr>
            <a:xfrm>
              <a:off x="70160" y="0"/>
              <a:ext cx="1433736" cy="14771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29" t="32635"/>
            <a:stretch/>
          </p:blipFill>
          <p:spPr>
            <a:xfrm>
              <a:off x="70160" y="1477128"/>
              <a:ext cx="1341429" cy="134817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40" t="33849"/>
            <a:stretch/>
          </p:blipFill>
          <p:spPr>
            <a:xfrm>
              <a:off x="70160" y="4238057"/>
              <a:ext cx="1298032" cy="12712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17" b="32764"/>
            <a:stretch/>
          </p:blipFill>
          <p:spPr>
            <a:xfrm>
              <a:off x="0" y="5509276"/>
              <a:ext cx="1372930" cy="13318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251" b="31143"/>
            <a:stretch/>
          </p:blipFill>
          <p:spPr>
            <a:xfrm>
              <a:off x="70160" y="2866258"/>
              <a:ext cx="1323644" cy="132094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rot="2041110">
              <a:off x="-164237" y="1422931"/>
              <a:ext cx="328474" cy="426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041110">
              <a:off x="1272668" y="3751774"/>
              <a:ext cx="314442" cy="435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2041110">
              <a:off x="-181721" y="4195515"/>
              <a:ext cx="314442" cy="435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041110">
              <a:off x="1236582" y="6444464"/>
              <a:ext cx="314442" cy="435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t="46073"/>
          <a:stretch/>
        </p:blipFill>
        <p:spPr>
          <a:xfrm>
            <a:off x="1876988" y="123193"/>
            <a:ext cx="1576254" cy="11709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4" b="52608"/>
          <a:stretch/>
        </p:blipFill>
        <p:spPr>
          <a:xfrm>
            <a:off x="1883630" y="1195044"/>
            <a:ext cx="1611691" cy="1009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2" b="49937"/>
          <a:stretch/>
        </p:blipFill>
        <p:spPr>
          <a:xfrm>
            <a:off x="1829020" y="4482135"/>
            <a:ext cx="1603276" cy="10658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65" r="49295" b="6659"/>
          <a:stretch/>
        </p:blipFill>
        <p:spPr>
          <a:xfrm>
            <a:off x="1814902" y="5568992"/>
            <a:ext cx="1617394" cy="10066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0" b="53121"/>
          <a:stretch/>
        </p:blipFill>
        <p:spPr>
          <a:xfrm>
            <a:off x="1876988" y="2272132"/>
            <a:ext cx="1628324" cy="10194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60494" y="56815"/>
            <a:ext cx="52563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7030A0"/>
                </a:solidFill>
                <a:latin typeface="MTF Jumpin' Jack" panose="02000500000000000000" pitchFamily="2" charset="0"/>
              </a:rPr>
              <a:t>M</a:t>
            </a:r>
            <a:r>
              <a:rPr lang="en-US" sz="11500" dirty="0" smtClean="0">
                <a:solidFill>
                  <a:srgbClr val="00B0F0"/>
                </a:solidFill>
                <a:latin typeface="MTF Jumpin' Jack" panose="02000500000000000000" pitchFamily="2" charset="0"/>
              </a:rPr>
              <a:t>A</a:t>
            </a:r>
            <a:r>
              <a:rPr lang="en-US" sz="11500" dirty="0" smtClean="0">
                <a:solidFill>
                  <a:srgbClr val="92D050"/>
                </a:solidFill>
                <a:latin typeface="MTF Jumpin' Jack" panose="02000500000000000000" pitchFamily="2" charset="0"/>
              </a:rPr>
              <a:t>T</a:t>
            </a:r>
            <a:r>
              <a:rPr lang="en-US" sz="11500" dirty="0" smtClean="0">
                <a:solidFill>
                  <a:srgbClr val="FF0066"/>
                </a:solidFill>
                <a:latin typeface="MTF Jumpin' Jack" panose="02000500000000000000" pitchFamily="2" charset="0"/>
              </a:rPr>
              <a:t>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46846" y="5432204"/>
            <a:ext cx="5060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KG LET HER GO SOLID" panose="02000506000000020004" pitchFamily="2" charset="0"/>
              </a:rPr>
              <a:t>round</a:t>
            </a:r>
            <a:endParaRPr lang="en-US" sz="8800" dirty="0">
              <a:latin typeface="KG LET HER GO SOLID" panose="0200050600000002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65444" y="3445397"/>
            <a:ext cx="232594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latin typeface="KG LET HER GO SOLID" panose="02000506000000020004" pitchFamily="2" charset="0"/>
              </a:rPr>
              <a:t>5</a:t>
            </a:r>
            <a:endParaRPr lang="en-US" sz="25000" dirty="0">
              <a:latin typeface="KG LET HER GO SOLID" panose="02000506000000020004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94" y="1621429"/>
            <a:ext cx="3332995" cy="34838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861315" y="3401692"/>
            <a:ext cx="1582431" cy="974893"/>
            <a:chOff x="1503523" y="5397262"/>
            <a:chExt cx="1497689" cy="974893"/>
          </a:xfrm>
        </p:grpSpPr>
        <p:sp>
          <p:nvSpPr>
            <p:cNvPr id="26" name="Rectangle 25"/>
            <p:cNvSpPr/>
            <p:nvPr/>
          </p:nvSpPr>
          <p:spPr>
            <a:xfrm>
              <a:off x="1503523" y="5397262"/>
              <a:ext cx="1497689" cy="945314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719" y="5424612"/>
              <a:ext cx="461101" cy="94300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921" y="5424612"/>
              <a:ext cx="513629" cy="94754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684" y="5460993"/>
              <a:ext cx="508446" cy="90661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65694" y="5497605"/>
            <a:ext cx="1313354" cy="1294873"/>
            <a:chOff x="-496416" y="-236727"/>
            <a:chExt cx="6772191" cy="736549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prstClr val="black"/>
                <a:srgbClr val="FFFF6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32"/>
            <a:stretch/>
          </p:blipFill>
          <p:spPr>
            <a:xfrm>
              <a:off x="186428" y="-66267"/>
              <a:ext cx="6089347" cy="6924267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3346882" y="6383045"/>
              <a:ext cx="1748901" cy="745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33" name="Rectangle 32"/>
            <p:cNvSpPr/>
            <p:nvPr/>
          </p:nvSpPr>
          <p:spPr>
            <a:xfrm rot="19606736">
              <a:off x="4368534" y="6137117"/>
              <a:ext cx="1454500" cy="3511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-496416" y="-236727"/>
              <a:ext cx="6417380" cy="6737509"/>
              <a:chOff x="-496416" y="-236727"/>
              <a:chExt cx="6417380" cy="6737509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083079" y="346229"/>
                <a:ext cx="3169325" cy="697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00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8250608">
                <a:off x="-673261" y="217656"/>
                <a:ext cx="1946630" cy="10378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16200000">
                <a:off x="-2468440" y="3736321"/>
                <a:ext cx="4689771" cy="745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49308" y="1721989"/>
                <a:ext cx="0" cy="466105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249308" y="266330"/>
                <a:ext cx="1026821" cy="145565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2245614" y="1168520"/>
                <a:ext cx="3675350" cy="472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KG LET HER GO SOLID" panose="02000506000000020004" pitchFamily="2" charset="0"/>
                  </a:rPr>
                  <a:t>6</a:t>
                </a:r>
                <a:endParaRPr lang="en-US" sz="4800" dirty="0">
                  <a:latin typeface="KG LET HER GO SOLID" panose="02000506000000020004" pitchFamily="2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5400000">
                <a:off x="-735405" y="2862246"/>
                <a:ext cx="4896538" cy="2380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KG LET HER GO SOLID" panose="02000506000000020004" pitchFamily="2" charset="0"/>
                  </a:rPr>
                  <a:t>group</a:t>
                </a:r>
                <a:endParaRPr lang="en-US" sz="2400" dirty="0">
                  <a:latin typeface="KG LET HER GO SOLID" panose="02000506000000020004" pitchFamily="2" charset="0"/>
                </a:endParaRPr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 flipV="1">
            <a:off x="302829" y="5527572"/>
            <a:ext cx="215984" cy="27399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73697" y="5794343"/>
            <a:ext cx="7118" cy="95053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2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5210" y="123193"/>
            <a:ext cx="1566591" cy="5393267"/>
            <a:chOff x="-181721" y="0"/>
            <a:chExt cx="1768831" cy="68800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23" b="31210"/>
            <a:stretch/>
          </p:blipFill>
          <p:spPr>
            <a:xfrm>
              <a:off x="70160" y="0"/>
              <a:ext cx="1433736" cy="14771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29" t="32635"/>
            <a:stretch/>
          </p:blipFill>
          <p:spPr>
            <a:xfrm>
              <a:off x="70160" y="1477128"/>
              <a:ext cx="1341429" cy="134817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40" t="33849"/>
            <a:stretch/>
          </p:blipFill>
          <p:spPr>
            <a:xfrm>
              <a:off x="70160" y="4238057"/>
              <a:ext cx="1298032" cy="12712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17" b="32764"/>
            <a:stretch/>
          </p:blipFill>
          <p:spPr>
            <a:xfrm>
              <a:off x="0" y="5509276"/>
              <a:ext cx="1372930" cy="13318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251" b="31143"/>
            <a:stretch/>
          </p:blipFill>
          <p:spPr>
            <a:xfrm>
              <a:off x="70160" y="2866258"/>
              <a:ext cx="1323644" cy="132094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rot="2041110">
              <a:off x="-164237" y="1422931"/>
              <a:ext cx="328474" cy="426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041110">
              <a:off x="1272668" y="3751774"/>
              <a:ext cx="314442" cy="435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2041110">
              <a:off x="-181721" y="4195515"/>
              <a:ext cx="314442" cy="435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041110">
              <a:off x="1236582" y="6444464"/>
              <a:ext cx="314442" cy="435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t="46073"/>
          <a:stretch/>
        </p:blipFill>
        <p:spPr>
          <a:xfrm>
            <a:off x="1861767" y="1171280"/>
            <a:ext cx="1576254" cy="11709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4" b="52608"/>
          <a:stretch/>
        </p:blipFill>
        <p:spPr>
          <a:xfrm>
            <a:off x="1841118" y="2246032"/>
            <a:ext cx="1611691" cy="1009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2" b="49937"/>
          <a:stretch/>
        </p:blipFill>
        <p:spPr>
          <a:xfrm>
            <a:off x="1852535" y="5607974"/>
            <a:ext cx="1603276" cy="10658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65" r="49295" b="6659"/>
          <a:stretch/>
        </p:blipFill>
        <p:spPr>
          <a:xfrm>
            <a:off x="1861767" y="83818"/>
            <a:ext cx="1617394" cy="10066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0" b="53121"/>
          <a:stretch/>
        </p:blipFill>
        <p:spPr>
          <a:xfrm>
            <a:off x="1875548" y="3363365"/>
            <a:ext cx="1628324" cy="10194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60494" y="56815"/>
            <a:ext cx="52563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7030A0"/>
                </a:solidFill>
                <a:latin typeface="MTF Jumpin' Jack" panose="02000500000000000000" pitchFamily="2" charset="0"/>
              </a:rPr>
              <a:t>M</a:t>
            </a:r>
            <a:r>
              <a:rPr lang="en-US" sz="11500" dirty="0" smtClean="0">
                <a:solidFill>
                  <a:srgbClr val="00B0F0"/>
                </a:solidFill>
                <a:latin typeface="MTF Jumpin' Jack" panose="02000500000000000000" pitchFamily="2" charset="0"/>
              </a:rPr>
              <a:t>A</a:t>
            </a:r>
            <a:r>
              <a:rPr lang="en-US" sz="11500" dirty="0" smtClean="0">
                <a:solidFill>
                  <a:srgbClr val="92D050"/>
                </a:solidFill>
                <a:latin typeface="MTF Jumpin' Jack" panose="02000500000000000000" pitchFamily="2" charset="0"/>
              </a:rPr>
              <a:t>T</a:t>
            </a:r>
            <a:r>
              <a:rPr lang="en-US" sz="11500" dirty="0" smtClean="0">
                <a:solidFill>
                  <a:srgbClr val="FF0066"/>
                </a:solidFill>
                <a:latin typeface="MTF Jumpin' Jack" panose="02000500000000000000" pitchFamily="2" charset="0"/>
              </a:rPr>
              <a:t>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46846" y="5432204"/>
            <a:ext cx="5060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KG LET HER GO SOLID" panose="02000506000000020004" pitchFamily="2" charset="0"/>
              </a:rPr>
              <a:t>round</a:t>
            </a:r>
            <a:endParaRPr lang="en-US" sz="8800" dirty="0">
              <a:latin typeface="KG LET HER GO SOLID" panose="0200050600000002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65444" y="3516160"/>
            <a:ext cx="232594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latin typeface="KG LET HER GO SOLID" panose="02000506000000020004" pitchFamily="2" charset="0"/>
              </a:rPr>
              <a:t>6</a:t>
            </a:r>
            <a:endParaRPr lang="en-US" sz="25000" dirty="0">
              <a:latin typeface="KG LET HER GO SOLID" panose="02000506000000020004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49" y="1609741"/>
            <a:ext cx="3332995" cy="34838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878400" y="4516418"/>
            <a:ext cx="1582431" cy="974893"/>
            <a:chOff x="1503523" y="5397262"/>
            <a:chExt cx="1497689" cy="974893"/>
          </a:xfrm>
        </p:grpSpPr>
        <p:sp>
          <p:nvSpPr>
            <p:cNvPr id="26" name="Rectangle 25"/>
            <p:cNvSpPr/>
            <p:nvPr/>
          </p:nvSpPr>
          <p:spPr>
            <a:xfrm>
              <a:off x="1503523" y="5397262"/>
              <a:ext cx="1497689" cy="945314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719" y="5424612"/>
              <a:ext cx="461101" cy="94300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921" y="5424612"/>
              <a:ext cx="513629" cy="94754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684" y="5460993"/>
              <a:ext cx="508446" cy="90661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65694" y="5497605"/>
            <a:ext cx="1313354" cy="1294873"/>
            <a:chOff x="-496416" y="-236727"/>
            <a:chExt cx="6772191" cy="736549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prstClr val="black"/>
                <a:srgbClr val="FFFF6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32"/>
            <a:stretch/>
          </p:blipFill>
          <p:spPr>
            <a:xfrm>
              <a:off x="186428" y="-66267"/>
              <a:ext cx="6089347" cy="6924267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3346882" y="6383045"/>
              <a:ext cx="1748901" cy="745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33" name="Rectangle 32"/>
            <p:cNvSpPr/>
            <p:nvPr/>
          </p:nvSpPr>
          <p:spPr>
            <a:xfrm rot="19606736">
              <a:off x="4368534" y="6137117"/>
              <a:ext cx="1454500" cy="3511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-496416" y="-236727"/>
              <a:ext cx="6417380" cy="6737509"/>
              <a:chOff x="-496416" y="-236727"/>
              <a:chExt cx="6417380" cy="6737509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083079" y="346229"/>
                <a:ext cx="3169325" cy="697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00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8250608">
                <a:off x="-673261" y="217656"/>
                <a:ext cx="1946630" cy="10378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16200000">
                <a:off x="-2468440" y="3736321"/>
                <a:ext cx="4689771" cy="745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49308" y="1721989"/>
                <a:ext cx="0" cy="466105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249308" y="266330"/>
                <a:ext cx="1026821" cy="145565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2245614" y="1168520"/>
                <a:ext cx="3675350" cy="472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KG LET HER GO SOLID" panose="02000506000000020004" pitchFamily="2" charset="0"/>
                  </a:rPr>
                  <a:t>6</a:t>
                </a:r>
                <a:endParaRPr lang="en-US" sz="4800" dirty="0">
                  <a:latin typeface="KG LET HER GO SOLID" panose="02000506000000020004" pitchFamily="2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5400000">
                <a:off x="-735405" y="2862246"/>
                <a:ext cx="4896538" cy="2380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KG LET HER GO SOLID" panose="02000506000000020004" pitchFamily="2" charset="0"/>
                  </a:rPr>
                  <a:t>group</a:t>
                </a:r>
                <a:endParaRPr lang="en-US" sz="2400" dirty="0">
                  <a:latin typeface="KG LET HER GO SOLID" panose="02000506000000020004" pitchFamily="2" charset="0"/>
                </a:endParaRPr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 flipV="1">
            <a:off x="3595732" y="5388790"/>
            <a:ext cx="215984" cy="27399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73697" y="5794343"/>
            <a:ext cx="7118" cy="95053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7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62143" y="62144"/>
            <a:ext cx="9010835" cy="67958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/>
          </a:p>
        </p:txBody>
      </p:sp>
      <p:sp>
        <p:nvSpPr>
          <p:cNvPr id="35" name="TextBox 34"/>
          <p:cNvSpPr txBox="1"/>
          <p:nvPr/>
        </p:nvSpPr>
        <p:spPr>
          <a:xfrm>
            <a:off x="2292309" y="6406531"/>
            <a:ext cx="4863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Payphone" panose="02000000000000000000" pitchFamily="2" charset="0"/>
              </a:rPr>
              <a:t>©</a:t>
            </a:r>
            <a:r>
              <a:rPr lang="en-US" sz="2400" dirty="0" smtClean="0">
                <a:latin typeface="KG Payphone" panose="02000000000000000000" pitchFamily="2" charset="0"/>
              </a:rPr>
              <a:t>2014Tunstall’sTeachingTidbits</a:t>
            </a:r>
            <a:endParaRPr lang="en-US" sz="2400" dirty="0">
              <a:latin typeface="KG Payphone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43" y="157427"/>
            <a:ext cx="8753382" cy="1526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18" dirty="0">
                <a:solidFill>
                  <a:srgbClr val="FF0000"/>
                </a:solidFill>
                <a:latin typeface="MTF Jumpin' Jack" panose="02000500000000000000" pitchFamily="2" charset="0"/>
              </a:rPr>
              <a:t>T</a:t>
            </a:r>
            <a:r>
              <a:rPr lang="en-US" sz="9318" dirty="0">
                <a:solidFill>
                  <a:srgbClr val="00B0F0"/>
                </a:solidFill>
                <a:latin typeface="MTF Jumpin' Jack" panose="02000500000000000000" pitchFamily="2" charset="0"/>
              </a:rPr>
              <a:t>h</a:t>
            </a:r>
            <a:r>
              <a:rPr lang="en-US" sz="9318" dirty="0">
                <a:solidFill>
                  <a:srgbClr val="7030A0"/>
                </a:solidFill>
                <a:latin typeface="MTF Jumpin' Jack" panose="02000500000000000000" pitchFamily="2" charset="0"/>
              </a:rPr>
              <a:t>a</a:t>
            </a:r>
            <a:r>
              <a:rPr lang="en-US" sz="9318" dirty="0">
                <a:solidFill>
                  <a:srgbClr val="92D050"/>
                </a:solidFill>
                <a:latin typeface="MTF Jumpin' Jack" panose="02000500000000000000" pitchFamily="2" charset="0"/>
              </a:rPr>
              <a:t>n</a:t>
            </a:r>
            <a:r>
              <a:rPr lang="en-US" sz="9318" dirty="0">
                <a:solidFill>
                  <a:srgbClr val="FF99CC"/>
                </a:solidFill>
                <a:latin typeface="MTF Jumpin' Jack" panose="02000500000000000000" pitchFamily="2" charset="0"/>
              </a:rPr>
              <a:t>k</a:t>
            </a:r>
            <a:r>
              <a:rPr lang="en-US" sz="9318" dirty="0">
                <a:latin typeface="MTF Jumpin' Jack" panose="02000500000000000000" pitchFamily="2" charset="0"/>
              </a:rPr>
              <a:t>  </a:t>
            </a:r>
            <a:r>
              <a:rPr lang="en-US" sz="9318" dirty="0">
                <a:solidFill>
                  <a:srgbClr val="FFC000"/>
                </a:solidFill>
                <a:latin typeface="MTF Jumpin' Jack" panose="02000500000000000000" pitchFamily="2" charset="0"/>
              </a:rPr>
              <a:t>Y</a:t>
            </a:r>
            <a:r>
              <a:rPr lang="en-US" sz="9318" dirty="0">
                <a:solidFill>
                  <a:srgbClr val="0070C0"/>
                </a:solidFill>
                <a:latin typeface="MTF Jumpin' Jack" panose="02000500000000000000" pitchFamily="2" charset="0"/>
              </a:rPr>
              <a:t>o</a:t>
            </a:r>
            <a:r>
              <a:rPr lang="en-US" sz="9318" dirty="0">
                <a:solidFill>
                  <a:srgbClr val="7030A0"/>
                </a:solidFill>
                <a:latin typeface="MTF Jumpin' Jack" panose="02000500000000000000" pitchFamily="2" charset="0"/>
              </a:rPr>
              <a:t>u</a:t>
            </a:r>
            <a:r>
              <a:rPr lang="en-US" sz="9318" dirty="0">
                <a:solidFill>
                  <a:srgbClr val="00B050"/>
                </a:solidFill>
                <a:latin typeface="MTF Jumpin' Jack" panose="02000500000000000000" pitchFamily="2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617" y="1630328"/>
            <a:ext cx="84249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LET HER GO SOLID" panose="02000506000000020004" pitchFamily="2" charset="0"/>
              </a:rPr>
              <a:t>I hope you enjoy using this packet in your classroom!  You have bought the rights to use this packet in a single classroom.  </a:t>
            </a:r>
            <a:endParaRPr lang="en-US" sz="2000" dirty="0" smtClean="0">
              <a:latin typeface="KG LET HER GO SOLID" panose="02000506000000020004" pitchFamily="2" charset="0"/>
            </a:endParaRPr>
          </a:p>
          <a:p>
            <a:pPr algn="ctr"/>
            <a:endParaRPr lang="en-US" sz="2000" dirty="0">
              <a:latin typeface="KG LET HER GO SOLID" panose="02000506000000020004" pitchFamily="2" charset="0"/>
            </a:endParaRPr>
          </a:p>
          <a:p>
            <a:pPr algn="ctr"/>
            <a:r>
              <a:rPr lang="en-US" sz="2000" dirty="0">
                <a:latin typeface="KG LET HER GO SOLID" panose="02000506000000020004" pitchFamily="2" charset="0"/>
              </a:rPr>
              <a:t>If you plan to share this packet you will need to purchase a multiple classroom license on TPT,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5237" y="3258481"/>
            <a:ext cx="3815534" cy="139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479" dirty="0">
                <a:latin typeface="KG A Little Swag" panose="02000000000000000000" pitchFamily="2" charset="0"/>
              </a:rPr>
              <a:t>=credits=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150" y="4418510"/>
            <a:ext cx="1938518" cy="1938518"/>
          </a:xfrm>
          <a:prstGeom prst="rect">
            <a:avLst/>
          </a:prstGeom>
        </p:spPr>
      </p:pic>
      <p:pic>
        <p:nvPicPr>
          <p:cNvPr id="2" name="Picture 2" descr="http://i1102.photobucket.com/albums/g447/eschaff/Melonheadz/MIbt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68" y="4520125"/>
            <a:ext cx="1626062" cy="162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0184" y="4418510"/>
            <a:ext cx="1835064" cy="176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9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2"/>
          <a:stretch/>
        </p:blipFill>
        <p:spPr>
          <a:xfrm>
            <a:off x="213061" y="-66267"/>
            <a:ext cx="6089347" cy="6924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3076" y="346231"/>
            <a:ext cx="3169328" cy="294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3076" y="1764298"/>
            <a:ext cx="367535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500" dirty="0" smtClean="0">
                <a:latin typeface="MTF Jumpin' Jack" panose="02000500000000000000" pitchFamily="2" charset="0"/>
              </a:rPr>
              <a:t>t</a:t>
            </a:r>
            <a:endParaRPr lang="en-US" sz="32500" dirty="0">
              <a:latin typeface="MTF Jumpin' Jack" panose="020005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6882" y="6383045"/>
            <a:ext cx="1748901" cy="745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9606736">
            <a:off x="4368534" y="6137117"/>
            <a:ext cx="1454500" cy="351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8250608">
            <a:off x="-673261" y="217656"/>
            <a:ext cx="1946630" cy="1037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-2468440" y="3736321"/>
            <a:ext cx="4689771" cy="745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49308" y="1721989"/>
            <a:ext cx="0" cy="4661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49308" y="266330"/>
            <a:ext cx="1026821" cy="145565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3546722" y="2950168"/>
            <a:ext cx="3817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KG LET HER GO SOLID" panose="02000506000000020004" pitchFamily="2" charset="0"/>
              </a:rPr>
              <a:t>technology</a:t>
            </a:r>
            <a:endParaRPr lang="en-US" sz="6000" dirty="0">
              <a:latin typeface="KG LET HER GO SOLID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5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2"/>
          <a:stretch/>
        </p:blipFill>
        <p:spPr>
          <a:xfrm>
            <a:off x="213061" y="-66267"/>
            <a:ext cx="6089347" cy="6924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3076" y="346231"/>
            <a:ext cx="3169328" cy="294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9323" y="1562332"/>
            <a:ext cx="367535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500" dirty="0" smtClean="0">
                <a:latin typeface="MTF Jumpin' Jack" panose="02000500000000000000" pitchFamily="2" charset="0"/>
              </a:rPr>
              <a:t>a</a:t>
            </a:r>
            <a:endParaRPr lang="en-US" sz="32500" dirty="0">
              <a:latin typeface="MTF Jumpin' Jack" panose="020005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6882" y="6383045"/>
            <a:ext cx="1748901" cy="745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9606736">
            <a:off x="4368534" y="6137117"/>
            <a:ext cx="1454500" cy="351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8250608">
            <a:off x="-673261" y="217656"/>
            <a:ext cx="1946630" cy="1037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-2468440" y="3736321"/>
            <a:ext cx="4689771" cy="745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49308" y="1721989"/>
            <a:ext cx="0" cy="4661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49308" y="266330"/>
            <a:ext cx="1026821" cy="145565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3549849" y="2479866"/>
            <a:ext cx="3817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KG LET HER GO SOLID" panose="02000506000000020004" pitchFamily="2" charset="0"/>
              </a:rPr>
              <a:t>apply</a:t>
            </a:r>
            <a:endParaRPr lang="en-US" sz="8000" dirty="0">
              <a:latin typeface="KG LET HER GO SOLID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9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2"/>
          <a:stretch/>
        </p:blipFill>
        <p:spPr>
          <a:xfrm>
            <a:off x="186428" y="-66267"/>
            <a:ext cx="6089347" cy="6924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3076" y="346231"/>
            <a:ext cx="3169328" cy="294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9323" y="1562332"/>
            <a:ext cx="367535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500" dirty="0" smtClean="0">
                <a:latin typeface="MTF Jumpin' Jack" panose="02000500000000000000" pitchFamily="2" charset="0"/>
              </a:rPr>
              <a:t>c</a:t>
            </a:r>
            <a:endParaRPr lang="en-US" sz="32500" dirty="0">
              <a:latin typeface="MTF Jumpin' Jack" panose="020005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6882" y="6383045"/>
            <a:ext cx="1748901" cy="745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9606736">
            <a:off x="4368534" y="6137117"/>
            <a:ext cx="1454500" cy="351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8250608">
            <a:off x="-673261" y="217656"/>
            <a:ext cx="1946630" cy="1037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-2468440" y="3736321"/>
            <a:ext cx="4689771" cy="745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49308" y="1721989"/>
            <a:ext cx="0" cy="4661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49308" y="266330"/>
            <a:ext cx="1026821" cy="145565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3522390" y="2575822"/>
            <a:ext cx="3817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KG LET HER GO SOLID" panose="02000506000000020004" pitchFamily="2" charset="0"/>
              </a:rPr>
              <a:t>create</a:t>
            </a:r>
            <a:endParaRPr lang="en-US" sz="7200" dirty="0">
              <a:latin typeface="KG LET HER GO SOLID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2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FF66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2"/>
          <a:stretch/>
        </p:blipFill>
        <p:spPr>
          <a:xfrm>
            <a:off x="186428" y="-66267"/>
            <a:ext cx="6089347" cy="6924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3076" y="346231"/>
            <a:ext cx="3169328" cy="294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8305" y="1721989"/>
            <a:ext cx="367535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500" dirty="0">
                <a:latin typeface="MTF Jumpin' Jack" panose="02000500000000000000" pitchFamily="2" charset="0"/>
              </a:rPr>
              <a:t>k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46882" y="6383045"/>
            <a:ext cx="1748901" cy="745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9606736">
            <a:off x="4368534" y="6137117"/>
            <a:ext cx="1454500" cy="351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8250608">
            <a:off x="-673261" y="217656"/>
            <a:ext cx="1946630" cy="1037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-2468440" y="3736321"/>
            <a:ext cx="4689771" cy="745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49308" y="1721989"/>
            <a:ext cx="0" cy="4661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49308" y="266330"/>
            <a:ext cx="1026821" cy="145565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5400000">
            <a:off x="3538727" y="2785786"/>
            <a:ext cx="3817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KG LET HER GO SOLID" panose="02000506000000020004" pitchFamily="2" charset="0"/>
              </a:rPr>
              <a:t>kinesthetic</a:t>
            </a:r>
            <a:endParaRPr lang="en-US" sz="6000" dirty="0">
              <a:latin typeface="KG LET HER GO SOLID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2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2"/>
          <a:stretch/>
        </p:blipFill>
        <p:spPr>
          <a:xfrm>
            <a:off x="186428" y="-66267"/>
            <a:ext cx="6089347" cy="6924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3076" y="346231"/>
            <a:ext cx="3169328" cy="294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8305" y="1721989"/>
            <a:ext cx="367535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500" dirty="0" smtClean="0">
                <a:latin typeface="MTF Jumpin' Jack" panose="02000500000000000000" pitchFamily="2" charset="0"/>
              </a:rPr>
              <a:t>s</a:t>
            </a:r>
            <a:endParaRPr lang="en-US" sz="32500" dirty="0">
              <a:latin typeface="MTF Jumpin' Jack" panose="020005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6882" y="6383045"/>
            <a:ext cx="1748901" cy="745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9606736">
            <a:off x="4368534" y="6137117"/>
            <a:ext cx="1454500" cy="351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8250608">
            <a:off x="-673261" y="217656"/>
            <a:ext cx="1946630" cy="1037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-2468440" y="3736321"/>
            <a:ext cx="4689771" cy="745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49308" y="1721989"/>
            <a:ext cx="0" cy="4661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49308" y="266330"/>
            <a:ext cx="1026821" cy="145565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3538727" y="2785786"/>
            <a:ext cx="3817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KG LET HER GO SOLID" panose="02000506000000020004" pitchFamily="2" charset="0"/>
              </a:rPr>
              <a:t>Super Facts</a:t>
            </a:r>
            <a:endParaRPr lang="en-US" sz="6000" dirty="0">
              <a:latin typeface="KG LET HER GO SOLID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92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2"/>
          <a:stretch/>
        </p:blipFill>
        <p:spPr>
          <a:xfrm>
            <a:off x="4634400" y="2120841"/>
            <a:ext cx="4332306" cy="492631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980026" y="6694422"/>
            <a:ext cx="1311198" cy="526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9606736">
            <a:off x="7745986" y="6520820"/>
            <a:ext cx="1090477" cy="247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098603" y="2021488"/>
            <a:ext cx="5242326" cy="4723070"/>
            <a:chOff x="-496416" y="-236727"/>
            <a:chExt cx="6992316" cy="6690795"/>
          </a:xfrm>
        </p:grpSpPr>
        <p:sp>
          <p:nvSpPr>
            <p:cNvPr id="21" name="TextBox 20"/>
            <p:cNvSpPr txBox="1"/>
            <p:nvPr/>
          </p:nvSpPr>
          <p:spPr>
            <a:xfrm>
              <a:off x="1083076" y="346231"/>
              <a:ext cx="3169328" cy="294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18250608">
              <a:off x="-673261" y="217656"/>
              <a:ext cx="1946630" cy="1037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-2468440" y="3736321"/>
              <a:ext cx="4689771" cy="745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49308" y="1721989"/>
              <a:ext cx="0" cy="466105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49308" y="266330"/>
              <a:ext cx="1026821" cy="145565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820545" y="1460700"/>
              <a:ext cx="3675355" cy="4490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0" dirty="0" smtClean="0">
                  <a:latin typeface="KG LET HER GO SOLID" panose="02000506000000020004" pitchFamily="2" charset="0"/>
                </a:rPr>
                <a:t>1</a:t>
              </a:r>
              <a:endParaRPr lang="en-US" sz="20000" dirty="0">
                <a:latin typeface="KG LET HER GO SOLID" panose="02000506000000020004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5400000">
              <a:off x="-385363" y="3062361"/>
              <a:ext cx="4295422" cy="2093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latin typeface="KG LET HER GO SOLID" panose="02000506000000020004" pitchFamily="2" charset="0"/>
                </a:rPr>
                <a:t>round</a:t>
              </a:r>
              <a:endParaRPr lang="en-US" sz="9600" dirty="0">
                <a:latin typeface="KG LET HER GO SOLID" panose="02000506000000020004" pitchFamily="2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2"/>
          <a:stretch/>
        </p:blipFill>
        <p:spPr>
          <a:xfrm>
            <a:off x="145914" y="-39719"/>
            <a:ext cx="4332306" cy="49263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91540" y="4533862"/>
            <a:ext cx="1311198" cy="526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9606736">
            <a:off x="3257500" y="4360260"/>
            <a:ext cx="1090477" cy="247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89883" y="-139072"/>
            <a:ext cx="5242326" cy="4723070"/>
            <a:chOff x="-496416" y="-236727"/>
            <a:chExt cx="6992316" cy="6690795"/>
          </a:xfrm>
        </p:grpSpPr>
        <p:sp>
          <p:nvSpPr>
            <p:cNvPr id="5" name="TextBox 4"/>
            <p:cNvSpPr txBox="1"/>
            <p:nvPr/>
          </p:nvSpPr>
          <p:spPr>
            <a:xfrm>
              <a:off x="1083076" y="346231"/>
              <a:ext cx="3169328" cy="294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8250608">
              <a:off x="-673261" y="217656"/>
              <a:ext cx="1946630" cy="1037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-2468440" y="3736321"/>
              <a:ext cx="4689771" cy="745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249308" y="1721989"/>
              <a:ext cx="0" cy="466105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49308" y="266330"/>
              <a:ext cx="1026821" cy="145565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820545" y="1460700"/>
              <a:ext cx="3675355" cy="4490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0" dirty="0" smtClean="0">
                  <a:latin typeface="KG LET HER GO SOLID" panose="02000506000000020004" pitchFamily="2" charset="0"/>
                </a:rPr>
                <a:t>1</a:t>
              </a:r>
              <a:endParaRPr lang="en-US" sz="20000" dirty="0">
                <a:latin typeface="KG LET HER GO SOLID" panose="02000506000000020004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5400000">
              <a:off x="-385364" y="3109553"/>
              <a:ext cx="4295422" cy="1999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latin typeface="KG LET HER GO SOLID" panose="02000506000000020004" pitchFamily="2" charset="0"/>
                </a:rPr>
                <a:t>group</a:t>
              </a:r>
              <a:endParaRPr lang="en-US" sz="9600" dirty="0">
                <a:latin typeface="KG LET HER GO SOLID" panose="02000506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206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059034" y="2081980"/>
            <a:ext cx="5077292" cy="5199345"/>
            <a:chOff x="-496416" y="-236727"/>
            <a:chExt cx="6772191" cy="736549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32"/>
            <a:stretch/>
          </p:blipFill>
          <p:spPr>
            <a:xfrm>
              <a:off x="186428" y="-66267"/>
              <a:ext cx="6089347" cy="692426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346882" y="6383045"/>
              <a:ext cx="1748901" cy="745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9606736">
              <a:off x="4368534" y="6137117"/>
              <a:ext cx="1454500" cy="3511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-496416" y="-236727"/>
              <a:ext cx="6683914" cy="6690795"/>
              <a:chOff x="-496416" y="-236727"/>
              <a:chExt cx="6683914" cy="66907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083076" y="346231"/>
                <a:ext cx="3169328" cy="2947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8250608">
                <a:off x="-673261" y="217656"/>
                <a:ext cx="1946630" cy="10378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6200000">
                <a:off x="-2468440" y="3736321"/>
                <a:ext cx="4689771" cy="745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249308" y="1721989"/>
                <a:ext cx="0" cy="466105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249308" y="266330"/>
                <a:ext cx="1026821" cy="145565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2512144" y="1460700"/>
                <a:ext cx="3675354" cy="449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0" dirty="0" smtClean="0">
                    <a:latin typeface="KG LET HER GO SOLID" panose="02000506000000020004" pitchFamily="2" charset="0"/>
                  </a:rPr>
                  <a:t>2</a:t>
                </a:r>
                <a:endParaRPr lang="en-US" sz="20000" dirty="0">
                  <a:latin typeface="KG LET HER GO SOLID" panose="02000506000000020004" pitchFamily="2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5400000">
                <a:off x="-385364" y="3062361"/>
                <a:ext cx="4295422" cy="2093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dirty="0" smtClean="0">
                    <a:latin typeface="KG LET HER GO SOLID" panose="02000506000000020004" pitchFamily="2" charset="0"/>
                  </a:rPr>
                  <a:t>round</a:t>
                </a:r>
                <a:endParaRPr lang="en-US" sz="9600" dirty="0">
                  <a:latin typeface="KG LET HER GO SOLID" panose="02000506000000020004" pitchFamily="2" charset="0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-297407" y="-242481"/>
            <a:ext cx="5077292" cy="5199345"/>
            <a:chOff x="-496416" y="-236727"/>
            <a:chExt cx="6772191" cy="736549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32"/>
            <a:stretch/>
          </p:blipFill>
          <p:spPr>
            <a:xfrm>
              <a:off x="186428" y="-66267"/>
              <a:ext cx="6089347" cy="6924267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346882" y="6383045"/>
              <a:ext cx="1748901" cy="745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19606736">
              <a:off x="4368534" y="6137117"/>
              <a:ext cx="1454500" cy="3511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-496416" y="-236727"/>
              <a:ext cx="6683914" cy="6690795"/>
              <a:chOff x="-496416" y="-236727"/>
              <a:chExt cx="6683914" cy="669079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083076" y="346231"/>
                <a:ext cx="3169328" cy="2947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8250608">
                <a:off x="-673261" y="217656"/>
                <a:ext cx="1946630" cy="10378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6200000">
                <a:off x="-2468440" y="3736321"/>
                <a:ext cx="4689771" cy="745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249308" y="1721989"/>
                <a:ext cx="0" cy="466105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49308" y="266330"/>
                <a:ext cx="1026821" cy="145565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2512144" y="1460700"/>
                <a:ext cx="3675354" cy="449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0" dirty="0" smtClean="0">
                    <a:latin typeface="KG LET HER GO SOLID" panose="02000506000000020004" pitchFamily="2" charset="0"/>
                  </a:rPr>
                  <a:t>2</a:t>
                </a:r>
                <a:endParaRPr lang="en-US" sz="20000" dirty="0">
                  <a:latin typeface="KG LET HER GO SOLID" panose="02000506000000020004" pitchFamily="2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5400000">
                <a:off x="-385364" y="3109553"/>
                <a:ext cx="4295422" cy="1999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dirty="0" smtClean="0">
                    <a:latin typeface="KG LET HER GO SOLID" panose="02000506000000020004" pitchFamily="2" charset="0"/>
                  </a:rPr>
                  <a:t>group</a:t>
                </a:r>
                <a:endParaRPr lang="en-US" sz="9600" dirty="0">
                  <a:latin typeface="KG LET HER GO SOLID" panose="02000506000000020004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1347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</TotalTime>
  <Words>130</Words>
  <Application>Microsoft Office PowerPoint</Application>
  <PresentationFormat>On-screen Show (4:3)</PresentationFormat>
  <Paragraphs>78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Reagan Tunstall</dc:creator>
  <cp:lastModifiedBy>bbean</cp:lastModifiedBy>
  <cp:revision>36</cp:revision>
  <cp:lastPrinted>2014-08-24T22:35:41Z</cp:lastPrinted>
  <dcterms:created xsi:type="dcterms:W3CDTF">2014-08-24T13:52:49Z</dcterms:created>
  <dcterms:modified xsi:type="dcterms:W3CDTF">2016-05-31T14:33:02Z</dcterms:modified>
</cp:coreProperties>
</file>